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2" r:id="rId1"/>
    <p:sldMasterId id="2147483674" r:id="rId2"/>
  </p:sldMasterIdLst>
  <p:notesMasterIdLst>
    <p:notesMasterId r:id="rId38"/>
  </p:notesMasterIdLst>
  <p:handoutMasterIdLst>
    <p:handoutMasterId r:id="rId39"/>
  </p:handoutMasterIdLst>
  <p:sldIdLst>
    <p:sldId id="321" r:id="rId3"/>
    <p:sldId id="1815" r:id="rId4"/>
    <p:sldId id="394" r:id="rId5"/>
    <p:sldId id="379" r:id="rId6"/>
    <p:sldId id="380" r:id="rId7"/>
    <p:sldId id="381" r:id="rId8"/>
    <p:sldId id="1816" r:id="rId9"/>
    <p:sldId id="1089" r:id="rId10"/>
    <p:sldId id="1817" r:id="rId11"/>
    <p:sldId id="1818" r:id="rId12"/>
    <p:sldId id="1820" r:id="rId13"/>
    <p:sldId id="1821" r:id="rId14"/>
    <p:sldId id="1823" r:id="rId15"/>
    <p:sldId id="1822" r:id="rId16"/>
    <p:sldId id="1819" r:id="rId17"/>
    <p:sldId id="383" r:id="rId18"/>
    <p:sldId id="1824" r:id="rId19"/>
    <p:sldId id="1825" r:id="rId20"/>
    <p:sldId id="1826" r:id="rId21"/>
    <p:sldId id="1827" r:id="rId22"/>
    <p:sldId id="1837" r:id="rId23"/>
    <p:sldId id="1838" r:id="rId24"/>
    <p:sldId id="1830" r:id="rId25"/>
    <p:sldId id="1783" r:id="rId26"/>
    <p:sldId id="1831" r:id="rId27"/>
    <p:sldId id="1832" r:id="rId28"/>
    <p:sldId id="1833" r:id="rId29"/>
    <p:sldId id="1834" r:id="rId30"/>
    <p:sldId id="1835" r:id="rId31"/>
    <p:sldId id="1836" r:id="rId32"/>
    <p:sldId id="1093" r:id="rId33"/>
    <p:sldId id="1828" r:id="rId34"/>
    <p:sldId id="1829" r:id="rId35"/>
    <p:sldId id="1839" r:id="rId36"/>
    <p:sldId id="601" r:id="rId37"/>
  </p:sldIdLst>
  <p:sldSz cx="9118600" cy="683895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2872" userDrawn="1">
          <p15:clr>
            <a:srgbClr val="A4A3A4"/>
          </p15:clr>
        </p15:guide>
      </p15:sldGuideLst>
    </p:ext>
    <p:ext uri="{2D200454-40CA-4A62-9FC3-DE9A4176ACB9}">
      <p15:notesGuideLst xmlns:p15="http://schemas.microsoft.com/office/powerpoint/2012/main">
        <p15:guide id="1" orient="horz" pos="305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7669C"/>
    <a:srgbClr val="C65E17"/>
    <a:srgbClr val="578ACA"/>
    <a:srgbClr val="7FA7D7"/>
    <a:srgbClr val="32639E"/>
    <a:srgbClr val="0D3482"/>
    <a:srgbClr val="8BABD2"/>
    <a:srgbClr val="CCEC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5416" autoAdjust="0"/>
  </p:normalViewPr>
  <p:slideViewPr>
    <p:cSldViewPr snapToObjects="1">
      <p:cViewPr varScale="1">
        <p:scale>
          <a:sx n="88" d="100"/>
          <a:sy n="88" d="100"/>
        </p:scale>
        <p:origin x="192" y="368"/>
      </p:cViewPr>
      <p:guideLst>
        <p:guide orient="horz" pos="2109"/>
        <p:guide pos="2872"/>
      </p:guideLst>
    </p:cSldViewPr>
  </p:slideViewPr>
  <p:notesTextViewPr>
    <p:cViewPr>
      <p:scale>
        <a:sx n="3" d="2"/>
        <a:sy n="3" d="2"/>
      </p:scale>
      <p:origin x="0" y="0"/>
    </p:cViewPr>
  </p:notesTextViewPr>
  <p:sorterViewPr>
    <p:cViewPr>
      <p:scale>
        <a:sx n="100" d="100"/>
        <a:sy n="100" d="100"/>
      </p:scale>
      <p:origin x="0" y="3906"/>
    </p:cViewPr>
  </p:sorterViewPr>
  <p:notesViewPr>
    <p:cSldViewPr>
      <p:cViewPr varScale="1">
        <p:scale>
          <a:sx n="74" d="100"/>
          <a:sy n="74" d="100"/>
        </p:scale>
        <p:origin x="3223" y="60"/>
      </p:cViewPr>
      <p:guideLst>
        <p:guide orient="horz" pos="305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9CD5319E-DF65-40D8-A3A2-4ED2A5279C5F}" type="datetimeFigureOut">
              <a:rPr lang="zh-CN" altLang="en-US" smtClean="0"/>
              <a:t>2023/2/13</a:t>
            </a:fld>
            <a:endParaRPr lang="zh-CN" altLang="en-US"/>
          </a:p>
        </p:txBody>
      </p:sp>
      <p:sp>
        <p:nvSpPr>
          <p:cNvPr id="4" name="页脚占位符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9B3AE0A0-0606-453E-9459-287AA160ABDC}" type="slidenum">
              <a:rPr lang="zh-CN" altLang="en-US" smtClean="0"/>
              <a:t>‹#›</a:t>
            </a:fld>
            <a:endParaRPr lang="zh-CN" altLang="en-US"/>
          </a:p>
        </p:txBody>
      </p:sp>
    </p:spTree>
    <p:extLst>
      <p:ext uri="{BB962C8B-B14F-4D97-AF65-F5344CB8AC3E}">
        <p14:creationId xmlns:p14="http://schemas.microsoft.com/office/powerpoint/2010/main" val="2260656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7F6FC48C-5E29-4125-9632-E3E9E325F7BA}" type="datetimeFigureOut">
              <a:rPr lang="zh-CN" altLang="en-US" smtClean="0"/>
              <a:t>2023/2/13</a:t>
            </a:fld>
            <a:endParaRPr lang="zh-CN" altLang="en-US"/>
          </a:p>
        </p:txBody>
      </p:sp>
      <p:sp>
        <p:nvSpPr>
          <p:cNvPr id="4" name="幻灯片图像占位符 3"/>
          <p:cNvSpPr>
            <a:spLocks noGrp="1" noRot="1" noChangeAspect="1"/>
          </p:cNvSpPr>
          <p:nvPr>
            <p:ph type="sldImg" idx="2"/>
          </p:nvPr>
        </p:nvSpPr>
        <p:spPr>
          <a:xfrm>
            <a:off x="930275" y="741363"/>
            <a:ext cx="4937125" cy="37020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BB3F490-9BA2-4062-A8F4-E1EED0338A5A}" type="slidenum">
              <a:rPr lang="zh-CN" altLang="en-US" smtClean="0"/>
              <a:t>‹#›</a:t>
            </a:fld>
            <a:endParaRPr lang="zh-CN" altLang="en-US"/>
          </a:p>
        </p:txBody>
      </p:sp>
    </p:spTree>
    <p:extLst>
      <p:ext uri="{BB962C8B-B14F-4D97-AF65-F5344CB8AC3E}">
        <p14:creationId xmlns:p14="http://schemas.microsoft.com/office/powerpoint/2010/main" val="175940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30275" y="741363"/>
            <a:ext cx="4937125" cy="37020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FEB1D-4548-4221-8383-0EE72C6754A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9687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24</a:t>
            </a:fld>
            <a:endParaRPr lang="zh-CN" altLang="en-US"/>
          </a:p>
        </p:txBody>
      </p:sp>
    </p:spTree>
    <p:extLst>
      <p:ext uri="{BB962C8B-B14F-4D97-AF65-F5344CB8AC3E}">
        <p14:creationId xmlns:p14="http://schemas.microsoft.com/office/powerpoint/2010/main" val="321138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25</a:t>
            </a:fld>
            <a:endParaRPr lang="zh-CN" altLang="en-US"/>
          </a:p>
        </p:txBody>
      </p:sp>
    </p:spTree>
    <p:extLst>
      <p:ext uri="{BB962C8B-B14F-4D97-AF65-F5344CB8AC3E}">
        <p14:creationId xmlns:p14="http://schemas.microsoft.com/office/powerpoint/2010/main" val="139180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26</a:t>
            </a:fld>
            <a:endParaRPr lang="zh-CN" altLang="en-US"/>
          </a:p>
        </p:txBody>
      </p:sp>
    </p:spTree>
    <p:extLst>
      <p:ext uri="{BB962C8B-B14F-4D97-AF65-F5344CB8AC3E}">
        <p14:creationId xmlns:p14="http://schemas.microsoft.com/office/powerpoint/2010/main" val="176791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27</a:t>
            </a:fld>
            <a:endParaRPr lang="zh-CN" altLang="en-US"/>
          </a:p>
        </p:txBody>
      </p:sp>
    </p:spTree>
    <p:extLst>
      <p:ext uri="{BB962C8B-B14F-4D97-AF65-F5344CB8AC3E}">
        <p14:creationId xmlns:p14="http://schemas.microsoft.com/office/powerpoint/2010/main" val="85416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28</a:t>
            </a:fld>
            <a:endParaRPr lang="zh-CN" altLang="en-US"/>
          </a:p>
        </p:txBody>
      </p:sp>
    </p:spTree>
    <p:extLst>
      <p:ext uri="{BB962C8B-B14F-4D97-AF65-F5344CB8AC3E}">
        <p14:creationId xmlns:p14="http://schemas.microsoft.com/office/powerpoint/2010/main" val="194530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29</a:t>
            </a:fld>
            <a:endParaRPr lang="zh-CN" altLang="en-US"/>
          </a:p>
        </p:txBody>
      </p:sp>
    </p:spTree>
    <p:extLst>
      <p:ext uri="{BB962C8B-B14F-4D97-AF65-F5344CB8AC3E}">
        <p14:creationId xmlns:p14="http://schemas.microsoft.com/office/powerpoint/2010/main" val="20790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30</a:t>
            </a:fld>
            <a:endParaRPr lang="zh-CN" altLang="en-US"/>
          </a:p>
        </p:txBody>
      </p:sp>
    </p:spTree>
    <p:extLst>
      <p:ext uri="{BB962C8B-B14F-4D97-AF65-F5344CB8AC3E}">
        <p14:creationId xmlns:p14="http://schemas.microsoft.com/office/powerpoint/2010/main" val="39030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075" y="744538"/>
            <a:ext cx="6610350" cy="3719512"/>
          </a:xfrm>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5"/>
          </p:nvPr>
        </p:nvSpPr>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3B061772-CF17-46F9-AB9E-B9BDA1C0F711}" type="slidenum">
              <a:rPr kumimoji="0" lang="en-US" altLang="zh-CN" sz="1200" b="0"/>
              <a:pPr/>
              <a:t>35</a:t>
            </a:fld>
            <a:endParaRPr kumimoji="0" lang="en-US" altLang="zh-CN"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8</a:t>
            </a:fld>
            <a:endParaRPr kumimoji="0" lang="en-US" altLang="zh-CN" sz="1200" b="0"/>
          </a:p>
        </p:txBody>
      </p:sp>
    </p:spTree>
    <p:extLst>
      <p:ext uri="{BB962C8B-B14F-4D97-AF65-F5344CB8AC3E}">
        <p14:creationId xmlns:p14="http://schemas.microsoft.com/office/powerpoint/2010/main" val="1973864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9</a:t>
            </a:fld>
            <a:endParaRPr kumimoji="0" lang="en-US" altLang="zh-CN" sz="1200" b="0"/>
          </a:p>
        </p:txBody>
      </p:sp>
    </p:spTree>
    <p:extLst>
      <p:ext uri="{BB962C8B-B14F-4D97-AF65-F5344CB8AC3E}">
        <p14:creationId xmlns:p14="http://schemas.microsoft.com/office/powerpoint/2010/main" val="374683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10</a:t>
            </a:fld>
            <a:endParaRPr kumimoji="0" lang="en-US" altLang="zh-CN" sz="1200" b="0"/>
          </a:p>
        </p:txBody>
      </p:sp>
    </p:spTree>
    <p:extLst>
      <p:ext uri="{BB962C8B-B14F-4D97-AF65-F5344CB8AC3E}">
        <p14:creationId xmlns:p14="http://schemas.microsoft.com/office/powerpoint/2010/main" val="110405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11</a:t>
            </a:fld>
            <a:endParaRPr kumimoji="0" lang="en-US" altLang="zh-CN" sz="1200" b="0"/>
          </a:p>
        </p:txBody>
      </p:sp>
    </p:spTree>
    <p:extLst>
      <p:ext uri="{BB962C8B-B14F-4D97-AF65-F5344CB8AC3E}">
        <p14:creationId xmlns:p14="http://schemas.microsoft.com/office/powerpoint/2010/main" val="199885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12</a:t>
            </a:fld>
            <a:endParaRPr kumimoji="0" lang="en-US" altLang="zh-CN" sz="1200" b="0"/>
          </a:p>
        </p:txBody>
      </p:sp>
    </p:spTree>
    <p:extLst>
      <p:ext uri="{BB962C8B-B14F-4D97-AF65-F5344CB8AC3E}">
        <p14:creationId xmlns:p14="http://schemas.microsoft.com/office/powerpoint/2010/main" val="65666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13</a:t>
            </a:fld>
            <a:endParaRPr kumimoji="0" lang="en-US" altLang="zh-CN" sz="1200" b="0"/>
          </a:p>
        </p:txBody>
      </p:sp>
    </p:spTree>
    <p:extLst>
      <p:ext uri="{BB962C8B-B14F-4D97-AF65-F5344CB8AC3E}">
        <p14:creationId xmlns:p14="http://schemas.microsoft.com/office/powerpoint/2010/main" val="154340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917575" y="744538"/>
            <a:ext cx="4959350" cy="3719512"/>
          </a:xfrm>
          <a:ln/>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itchFamily="34" charset="0"/>
              <a:ea typeface="宋体"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itchFamily="34" charset="0"/>
                <a:ea typeface="宋体" pitchFamily="2" charset="-122"/>
              </a:defRPr>
            </a:lvl1pPr>
            <a:lvl2pPr marL="742950" indent="-285750">
              <a:defRPr kumimoji="1" sz="2200" b="1">
                <a:solidFill>
                  <a:schemeClr val="tx1"/>
                </a:solidFill>
                <a:latin typeface="Arial" pitchFamily="34" charset="0"/>
                <a:ea typeface="宋体" pitchFamily="2" charset="-122"/>
              </a:defRPr>
            </a:lvl2pPr>
            <a:lvl3pPr marL="1143000" indent="-228600">
              <a:defRPr kumimoji="1" sz="2200" b="1">
                <a:solidFill>
                  <a:schemeClr val="tx1"/>
                </a:solidFill>
                <a:latin typeface="Arial" pitchFamily="34" charset="0"/>
                <a:ea typeface="宋体" pitchFamily="2" charset="-122"/>
              </a:defRPr>
            </a:lvl3pPr>
            <a:lvl4pPr marL="1600200" indent="-228600">
              <a:defRPr kumimoji="1" sz="2200" b="1">
                <a:solidFill>
                  <a:schemeClr val="tx1"/>
                </a:solidFill>
                <a:latin typeface="Arial" pitchFamily="34" charset="0"/>
                <a:ea typeface="宋体" pitchFamily="2" charset="-122"/>
              </a:defRPr>
            </a:lvl4pPr>
            <a:lvl5pPr marL="2057400" indent="-22860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fld id="{9080899D-30DD-44A4-8BDF-8867B72E02AB}" type="slidenum">
              <a:rPr kumimoji="0" lang="en-US" altLang="zh-CN" sz="1200" b="0"/>
              <a:pPr/>
              <a:t>14</a:t>
            </a:fld>
            <a:endParaRPr kumimoji="0" lang="en-US" altLang="zh-CN" sz="1200" b="0"/>
          </a:p>
        </p:txBody>
      </p:sp>
    </p:spTree>
    <p:extLst>
      <p:ext uri="{BB962C8B-B14F-4D97-AF65-F5344CB8AC3E}">
        <p14:creationId xmlns:p14="http://schemas.microsoft.com/office/powerpoint/2010/main" val="274182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23</a:t>
            </a:fld>
            <a:endParaRPr lang="zh-CN" altLang="en-US"/>
          </a:p>
        </p:txBody>
      </p:sp>
    </p:spTree>
    <p:extLst>
      <p:ext uri="{BB962C8B-B14F-4D97-AF65-F5344CB8AC3E}">
        <p14:creationId xmlns:p14="http://schemas.microsoft.com/office/powerpoint/2010/main" val="241738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3855" y="2124838"/>
            <a:ext cx="7750329" cy="1466167"/>
          </a:xfrm>
        </p:spPr>
        <p:txBody>
          <a:bodyPr/>
          <a:lstStyle/>
          <a:p>
            <a:r>
              <a:rPr lang="zh-CN" altLang="en-US"/>
              <a:t>单击此处编辑母版标题样式</a:t>
            </a:r>
          </a:p>
        </p:txBody>
      </p:sp>
      <p:sp>
        <p:nvSpPr>
          <p:cNvPr id="3" name="副标题 2"/>
          <p:cNvSpPr>
            <a:spLocks noGrp="1"/>
          </p:cNvSpPr>
          <p:nvPr>
            <p:ph type="subTitle" idx="1"/>
          </p:nvPr>
        </p:nvSpPr>
        <p:spPr>
          <a:xfrm>
            <a:off x="1367705" y="3876000"/>
            <a:ext cx="6382624" cy="1748000"/>
          </a:xfrm>
        </p:spPr>
        <p:txBody>
          <a:bodyPr/>
          <a:lstStyle>
            <a:lvl1pPr marL="0" indent="0" algn="ctr">
              <a:buNone/>
              <a:defRPr>
                <a:solidFill>
                  <a:schemeClr val="tx1">
                    <a:tint val="75000"/>
                  </a:schemeClr>
                </a:solidFill>
              </a:defRPr>
            </a:lvl1pPr>
            <a:lvl2pPr marL="412449" indent="0" algn="ctr">
              <a:buNone/>
              <a:defRPr>
                <a:solidFill>
                  <a:schemeClr val="tx1">
                    <a:tint val="75000"/>
                  </a:schemeClr>
                </a:solidFill>
              </a:defRPr>
            </a:lvl2pPr>
            <a:lvl3pPr marL="824898" indent="0" algn="ctr">
              <a:buNone/>
              <a:defRPr>
                <a:solidFill>
                  <a:schemeClr val="tx1">
                    <a:tint val="75000"/>
                  </a:schemeClr>
                </a:solidFill>
              </a:defRPr>
            </a:lvl3pPr>
            <a:lvl4pPr marL="1237346" indent="0" algn="ctr">
              <a:buNone/>
              <a:defRPr>
                <a:solidFill>
                  <a:schemeClr val="tx1">
                    <a:tint val="75000"/>
                  </a:schemeClr>
                </a:solidFill>
              </a:defRPr>
            </a:lvl4pPr>
            <a:lvl5pPr marL="1649795" indent="0" algn="ctr">
              <a:buNone/>
              <a:defRPr>
                <a:solidFill>
                  <a:schemeClr val="tx1">
                    <a:tint val="75000"/>
                  </a:schemeClr>
                </a:solidFill>
              </a:defRPr>
            </a:lvl5pPr>
            <a:lvl6pPr marL="2062819" indent="0" algn="ctr">
              <a:buNone/>
              <a:defRPr>
                <a:solidFill>
                  <a:schemeClr val="tx1">
                    <a:tint val="75000"/>
                  </a:schemeClr>
                </a:solidFill>
              </a:defRPr>
            </a:lvl6pPr>
            <a:lvl7pPr marL="2475267" indent="0" algn="ctr">
              <a:buNone/>
              <a:defRPr>
                <a:solidFill>
                  <a:schemeClr val="tx1">
                    <a:tint val="75000"/>
                  </a:schemeClr>
                </a:solidFill>
              </a:defRPr>
            </a:lvl7pPr>
            <a:lvl8pPr marL="2887716" indent="0" algn="ctr">
              <a:buNone/>
              <a:defRPr>
                <a:solidFill>
                  <a:schemeClr val="tx1">
                    <a:tint val="75000"/>
                  </a:schemeClr>
                </a:solidFill>
              </a:defRPr>
            </a:lvl8pPr>
            <a:lvl9pPr marL="33001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FC3AAF6-5A43-4FF8-8734-71D47CEA5D16}" type="datetime1">
              <a:rPr lang="zh-CN" altLang="en-US" smtClean="0"/>
              <a:t>2023/2/13</a:t>
            </a:fld>
            <a:endParaRPr lang="zh-CN" altLang="en-US"/>
          </a:p>
        </p:txBody>
      </p:sp>
      <p:sp>
        <p:nvSpPr>
          <p:cNvPr id="5" name="页脚占位符 4"/>
          <p:cNvSpPr>
            <a:spLocks noGrp="1"/>
          </p:cNvSpPr>
          <p:nvPr>
            <p:ph type="ftr" sz="quarter" idx="11"/>
          </p:nvPr>
        </p:nvSpPr>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591095-7BEA-40AE-BD4F-5BC3C7043368}" type="datetime1">
              <a:rPr lang="zh-CN" altLang="en-US" smtClean="0"/>
              <a:t>2023/2/13</a:t>
            </a:fld>
            <a:endParaRPr lang="zh-CN" altLang="en-US"/>
          </a:p>
        </p:txBody>
      </p:sp>
      <p:sp>
        <p:nvSpPr>
          <p:cNvPr id="5" name="页脚占位符 4"/>
          <p:cNvSpPr>
            <a:spLocks noGrp="1"/>
          </p:cNvSpPr>
          <p:nvPr>
            <p:ph type="ftr" sz="quarter" idx="11"/>
          </p:nvPr>
        </p:nvSpPr>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575" y="273922"/>
            <a:ext cx="2051558" cy="58361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5902" y="273922"/>
            <a:ext cx="6002706" cy="58361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FB1509-2CEE-421D-9E33-463A206100D4}" type="datetime1">
              <a:rPr lang="zh-CN" altLang="en-US" smtClean="0"/>
              <a:t>2023/2/13</a:t>
            </a:fld>
            <a:endParaRPr lang="zh-CN" altLang="en-US"/>
          </a:p>
        </p:txBody>
      </p:sp>
      <p:sp>
        <p:nvSpPr>
          <p:cNvPr id="5" name="页脚占位符 4"/>
          <p:cNvSpPr>
            <a:spLocks noGrp="1"/>
          </p:cNvSpPr>
          <p:nvPr>
            <p:ph type="ftr" sz="quarter" idx="11"/>
          </p:nvPr>
        </p:nvSpPr>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3895" y="1119245"/>
            <a:ext cx="7750810" cy="2380968"/>
          </a:xfrm>
          <a:prstGeom prst="rect">
            <a:avLst/>
          </a:prstGeom>
        </p:spPr>
        <p:txBody>
          <a:bodyPr anchor="b"/>
          <a:lstStyle>
            <a:lvl1pPr algn="ctr">
              <a:defRPr sz="5983"/>
            </a:lvl1pPr>
          </a:lstStyle>
          <a:p>
            <a:r>
              <a:rPr lang="zh-CN" altLang="en-US"/>
              <a:t>单击此处编辑母版标题样式</a:t>
            </a:r>
            <a:endParaRPr lang="en-US" dirty="0"/>
          </a:p>
        </p:txBody>
      </p:sp>
      <p:sp>
        <p:nvSpPr>
          <p:cNvPr id="3" name="Subtitle 2"/>
          <p:cNvSpPr>
            <a:spLocks noGrp="1"/>
          </p:cNvSpPr>
          <p:nvPr>
            <p:ph type="subTitle" idx="1"/>
          </p:nvPr>
        </p:nvSpPr>
        <p:spPr>
          <a:xfrm>
            <a:off x="1139825" y="3592032"/>
            <a:ext cx="6838950" cy="1651163"/>
          </a:xfrm>
          <a:prstGeom prst="rect">
            <a:avLst/>
          </a:prstGeom>
        </p:spPr>
        <p:txBody>
          <a:bodyPr/>
          <a:lstStyle>
            <a:lvl1pPr marL="0" indent="0" algn="ctr">
              <a:buNone/>
              <a:defRPr sz="2393"/>
            </a:lvl1pPr>
            <a:lvl2pPr marL="455920" indent="0" algn="ctr">
              <a:buNone/>
              <a:defRPr sz="1994"/>
            </a:lvl2pPr>
            <a:lvl3pPr marL="911840" indent="0" algn="ctr">
              <a:buNone/>
              <a:defRPr sz="1795"/>
            </a:lvl3pPr>
            <a:lvl4pPr marL="1367760" indent="0" algn="ctr">
              <a:buNone/>
              <a:defRPr sz="1596"/>
            </a:lvl4pPr>
            <a:lvl5pPr marL="1823679" indent="0" algn="ctr">
              <a:buNone/>
              <a:defRPr sz="1596"/>
            </a:lvl5pPr>
            <a:lvl6pPr marL="2279599" indent="0" algn="ctr">
              <a:buNone/>
              <a:defRPr sz="1596"/>
            </a:lvl6pPr>
            <a:lvl7pPr marL="2735519" indent="0" algn="ctr">
              <a:buNone/>
              <a:defRPr sz="1596"/>
            </a:lvl7pPr>
            <a:lvl8pPr marL="3191439" indent="0" algn="ctr">
              <a:buNone/>
              <a:defRPr sz="1596"/>
            </a:lvl8pPr>
            <a:lvl9pPr marL="3647359" indent="0" algn="ctr">
              <a:buNone/>
              <a:defRPr sz="159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DF1902-7F10-4FC6-ACFC-A273538E64BC}" type="datetime1">
              <a:rPr lang="zh-CN" altLang="en-US" smtClean="0"/>
              <a:t>2023/2/13</a:t>
            </a:fld>
            <a:endParaRPr lang="zh-CN" altLang="en-US"/>
          </a:p>
        </p:txBody>
      </p:sp>
      <p:sp>
        <p:nvSpPr>
          <p:cNvPr id="5" name="Footer Placeholder 4"/>
          <p:cNvSpPr>
            <a:spLocks noGrp="1"/>
          </p:cNvSpPr>
          <p:nvPr>
            <p:ph type="ftr" sz="quarter" idx="11"/>
          </p:nvPr>
        </p:nvSpPr>
        <p:spPr/>
        <p:txBody>
          <a:bodyPr/>
          <a:lstStyle/>
          <a:p>
            <a:r>
              <a:rPr lang="zh-CN" altLang="en-US" dirty="0"/>
              <a:t>华南理工大学 陈伟能</a:t>
            </a:r>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289746226"/>
      </p:ext>
    </p:extLst>
  </p:cSld>
  <p:clrMapOvr>
    <a:masterClrMapping/>
  </p:clrMapOvr>
  <p:transition spd="slow" advTm="18981">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日期占位符 7">
            <a:extLst>
              <a:ext uri="{FF2B5EF4-FFF2-40B4-BE49-F238E27FC236}">
                <a16:creationId xmlns:a16="http://schemas.microsoft.com/office/drawing/2014/main" id="{9146058A-54AC-4637-829D-85C2724F7A9B}"/>
              </a:ext>
            </a:extLst>
          </p:cNvPr>
          <p:cNvSpPr>
            <a:spLocks noGrp="1"/>
          </p:cNvSpPr>
          <p:nvPr>
            <p:ph type="dt" sz="half" idx="10"/>
          </p:nvPr>
        </p:nvSpPr>
        <p:spPr/>
        <p:txBody>
          <a:bodyPr/>
          <a:lstStyle/>
          <a:p>
            <a:fld id="{FC7434A8-D71A-4F8B-A9DA-63FF5BE12B9F}" type="datetime1">
              <a:rPr lang="zh-CN" altLang="en-US" smtClean="0"/>
              <a:t>2023/2/13</a:t>
            </a:fld>
            <a:endParaRPr lang="zh-CN" altLang="en-US" dirty="0"/>
          </a:p>
        </p:txBody>
      </p:sp>
      <p:sp>
        <p:nvSpPr>
          <p:cNvPr id="9" name="页脚占位符 8">
            <a:extLst>
              <a:ext uri="{FF2B5EF4-FFF2-40B4-BE49-F238E27FC236}">
                <a16:creationId xmlns:a16="http://schemas.microsoft.com/office/drawing/2014/main" id="{15AB7DA9-AEE3-4A6D-AB12-EB5DFE7C509F}"/>
              </a:ext>
            </a:extLst>
          </p:cNvPr>
          <p:cNvSpPr>
            <a:spLocks noGrp="1"/>
          </p:cNvSpPr>
          <p:nvPr>
            <p:ph type="ftr" sz="quarter" idx="11"/>
          </p:nvPr>
        </p:nvSpPr>
        <p:spPr/>
        <p:txBody>
          <a:bodyPr/>
          <a:lstStyle/>
          <a:p>
            <a:r>
              <a:rPr lang="zh-CN" altLang="en-US" dirty="0"/>
              <a:t>华南理工大学 陈伟能</a:t>
            </a:r>
          </a:p>
        </p:txBody>
      </p:sp>
      <p:sp>
        <p:nvSpPr>
          <p:cNvPr id="10" name="灯片编号占位符 9">
            <a:extLst>
              <a:ext uri="{FF2B5EF4-FFF2-40B4-BE49-F238E27FC236}">
                <a16:creationId xmlns:a16="http://schemas.microsoft.com/office/drawing/2014/main" id="{94D9D53C-8E24-45D3-B93D-0D32BC1916D6}"/>
              </a:ext>
            </a:extLst>
          </p:cNvPr>
          <p:cNvSpPr>
            <a:spLocks noGrp="1"/>
          </p:cNvSpPr>
          <p:nvPr>
            <p:ph type="sldNum" sz="quarter" idx="12"/>
          </p:nvPr>
        </p:nvSpPr>
        <p:spPr/>
        <p:txBody>
          <a:bodyPr/>
          <a:lstStyle/>
          <a:p>
            <a:fld id="{B2A3831D-48B3-4F9C-8367-0C37AADCE304}" type="slidenum">
              <a:rPr lang="zh-CN" altLang="en-US" smtClean="0"/>
              <a:pPr/>
              <a:t>‹#›</a:t>
            </a:fld>
            <a:endParaRPr lang="zh-CN" altLang="en-US" dirty="0"/>
          </a:p>
        </p:txBody>
      </p:sp>
    </p:spTree>
    <p:extLst>
      <p:ext uri="{BB962C8B-B14F-4D97-AF65-F5344CB8AC3E}">
        <p14:creationId xmlns:p14="http://schemas.microsoft.com/office/powerpoint/2010/main" val="1240818619"/>
      </p:ext>
    </p:extLst>
  </p:cSld>
  <p:clrMapOvr>
    <a:masterClrMapping/>
  </p:clrMapOvr>
  <p:transition spd="slow" advTm="18981">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2155" y="1704990"/>
            <a:ext cx="7864793" cy="2844813"/>
          </a:xfrm>
          <a:prstGeom prst="rect">
            <a:avLst/>
          </a:prstGeom>
        </p:spPr>
        <p:txBody>
          <a:bodyPr anchor="b"/>
          <a:lstStyle>
            <a:lvl1pPr>
              <a:defRPr sz="5983"/>
            </a:lvl1pPr>
          </a:lstStyle>
          <a:p>
            <a:r>
              <a:rPr lang="zh-CN" altLang="en-US"/>
              <a:t>单击此处编辑母版标题样式</a:t>
            </a:r>
            <a:endParaRPr lang="en-US" dirty="0"/>
          </a:p>
        </p:txBody>
      </p:sp>
      <p:sp>
        <p:nvSpPr>
          <p:cNvPr id="3" name="Text Placeholder 2"/>
          <p:cNvSpPr>
            <a:spLocks noGrp="1"/>
          </p:cNvSpPr>
          <p:nvPr>
            <p:ph type="body" idx="1"/>
          </p:nvPr>
        </p:nvSpPr>
        <p:spPr>
          <a:xfrm>
            <a:off x="622155" y="4576716"/>
            <a:ext cx="7864793" cy="1496020"/>
          </a:xfrm>
          <a:prstGeom prst="rect">
            <a:avLst/>
          </a:prstGeom>
        </p:spPr>
        <p:txBody>
          <a:bodyPr/>
          <a:lstStyle>
            <a:lvl1pPr marL="0" indent="0">
              <a:buNone/>
              <a:defRPr sz="2393">
                <a:solidFill>
                  <a:schemeClr val="tx1"/>
                </a:solidFill>
              </a:defRPr>
            </a:lvl1pPr>
            <a:lvl2pPr marL="455920" indent="0">
              <a:buNone/>
              <a:defRPr sz="1994">
                <a:solidFill>
                  <a:schemeClr val="tx1">
                    <a:tint val="75000"/>
                  </a:schemeClr>
                </a:solidFill>
              </a:defRPr>
            </a:lvl2pPr>
            <a:lvl3pPr marL="911840" indent="0">
              <a:buNone/>
              <a:defRPr sz="1795">
                <a:solidFill>
                  <a:schemeClr val="tx1">
                    <a:tint val="75000"/>
                  </a:schemeClr>
                </a:solidFill>
              </a:defRPr>
            </a:lvl3pPr>
            <a:lvl4pPr marL="1367760" indent="0">
              <a:buNone/>
              <a:defRPr sz="1596">
                <a:solidFill>
                  <a:schemeClr val="tx1">
                    <a:tint val="75000"/>
                  </a:schemeClr>
                </a:solidFill>
              </a:defRPr>
            </a:lvl4pPr>
            <a:lvl5pPr marL="1823679" indent="0">
              <a:buNone/>
              <a:defRPr sz="1596">
                <a:solidFill>
                  <a:schemeClr val="tx1">
                    <a:tint val="75000"/>
                  </a:schemeClr>
                </a:solidFill>
              </a:defRPr>
            </a:lvl5pPr>
            <a:lvl6pPr marL="2279599" indent="0">
              <a:buNone/>
              <a:defRPr sz="1596">
                <a:solidFill>
                  <a:schemeClr val="tx1">
                    <a:tint val="75000"/>
                  </a:schemeClr>
                </a:solidFill>
              </a:defRPr>
            </a:lvl6pPr>
            <a:lvl7pPr marL="2735519" indent="0">
              <a:buNone/>
              <a:defRPr sz="1596">
                <a:solidFill>
                  <a:schemeClr val="tx1">
                    <a:tint val="75000"/>
                  </a:schemeClr>
                </a:solidFill>
              </a:defRPr>
            </a:lvl7pPr>
            <a:lvl8pPr marL="3191439" indent="0">
              <a:buNone/>
              <a:defRPr sz="1596">
                <a:solidFill>
                  <a:schemeClr val="tx1">
                    <a:tint val="75000"/>
                  </a:schemeClr>
                </a:solidFill>
              </a:defRPr>
            </a:lvl8pPr>
            <a:lvl9pPr marL="3647359" indent="0">
              <a:buNone/>
              <a:defRPr sz="159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D1D5777-70A5-4F08-8B46-BA6E6244FF08}" type="datetime1">
              <a:rPr lang="zh-CN" altLang="en-US" smtClean="0"/>
              <a:t>2023/2/13</a:t>
            </a:fld>
            <a:endParaRPr lang="zh-CN" altLang="en-US"/>
          </a:p>
        </p:txBody>
      </p:sp>
      <p:sp>
        <p:nvSpPr>
          <p:cNvPr id="5" name="Footer Placeholder 4"/>
          <p:cNvSpPr>
            <a:spLocks noGrp="1"/>
          </p:cNvSpPr>
          <p:nvPr>
            <p:ph type="ftr" sz="quarter" idx="11"/>
          </p:nvPr>
        </p:nvSpPr>
        <p:spPr/>
        <p:txBody>
          <a:bodyPr/>
          <a:lstStyle/>
          <a:p>
            <a:r>
              <a:rPr lang="zh-CN" altLang="en-US" dirty="0"/>
              <a:t>华南理工大学 陈伟能</a:t>
            </a:r>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558508342"/>
      </p:ext>
    </p:extLst>
  </p:cSld>
  <p:clrMapOvr>
    <a:masterClrMapping/>
  </p:clrMapOvr>
  <p:transition spd="slow" advTm="18981">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6904"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16291" y="1820554"/>
            <a:ext cx="3875405"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433EA2F-1A8E-42E2-90E6-47279F236196}" type="datetime1">
              <a:rPr lang="zh-CN" altLang="en-US" smtClean="0"/>
              <a:t>2023/2/13</a:t>
            </a:fld>
            <a:endParaRPr lang="zh-CN" altLang="en-US"/>
          </a:p>
        </p:txBody>
      </p:sp>
      <p:sp>
        <p:nvSpPr>
          <p:cNvPr id="6" name="Footer Placeholder 5"/>
          <p:cNvSpPr>
            <a:spLocks noGrp="1"/>
          </p:cNvSpPr>
          <p:nvPr>
            <p:ph type="ftr" sz="quarter" idx="11"/>
          </p:nvPr>
        </p:nvSpPr>
        <p:spPr/>
        <p:txBody>
          <a:bodyPr/>
          <a:lstStyle/>
          <a:p>
            <a:r>
              <a:rPr lang="zh-CN" altLang="en-US" dirty="0"/>
              <a:t>华南理工大学 陈伟能</a:t>
            </a:r>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322260695"/>
      </p:ext>
    </p:extLst>
  </p:cSld>
  <p:clrMapOvr>
    <a:masterClrMapping/>
  </p:clrMapOvr>
  <p:transition spd="slow" advTm="18981">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8091" y="364112"/>
            <a:ext cx="7864793" cy="1321881"/>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092" y="1676493"/>
            <a:ext cx="3857595"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4" name="Content Placeholder 3"/>
          <p:cNvSpPr>
            <a:spLocks noGrp="1"/>
          </p:cNvSpPr>
          <p:nvPr>
            <p:ph sz="half" idx="2"/>
          </p:nvPr>
        </p:nvSpPr>
        <p:spPr>
          <a:xfrm>
            <a:off x="628092" y="2498116"/>
            <a:ext cx="3857595"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16292" y="1676493"/>
            <a:ext cx="3876593" cy="821623"/>
          </a:xfrm>
          <a:prstGeom prst="rect">
            <a:avLst/>
          </a:prstGeom>
        </p:spPr>
        <p:txBody>
          <a:bodyPr anchor="b"/>
          <a:lstStyle>
            <a:lvl1pPr marL="0" indent="0">
              <a:buNone/>
              <a:defRPr sz="2393" b="1"/>
            </a:lvl1pPr>
            <a:lvl2pPr marL="455920" indent="0">
              <a:buNone/>
              <a:defRPr sz="1994" b="1"/>
            </a:lvl2pPr>
            <a:lvl3pPr marL="911840" indent="0">
              <a:buNone/>
              <a:defRPr sz="1795" b="1"/>
            </a:lvl3pPr>
            <a:lvl4pPr marL="1367760" indent="0">
              <a:buNone/>
              <a:defRPr sz="1596" b="1"/>
            </a:lvl4pPr>
            <a:lvl5pPr marL="1823679" indent="0">
              <a:buNone/>
              <a:defRPr sz="1596" b="1"/>
            </a:lvl5pPr>
            <a:lvl6pPr marL="2279599" indent="0">
              <a:buNone/>
              <a:defRPr sz="1596" b="1"/>
            </a:lvl6pPr>
            <a:lvl7pPr marL="2735519" indent="0">
              <a:buNone/>
              <a:defRPr sz="1596" b="1"/>
            </a:lvl7pPr>
            <a:lvl8pPr marL="3191439" indent="0">
              <a:buNone/>
              <a:defRPr sz="1596" b="1"/>
            </a:lvl8pPr>
            <a:lvl9pPr marL="3647359" indent="0">
              <a:buNone/>
              <a:defRPr sz="1596" b="1"/>
            </a:lvl9pPr>
          </a:lstStyle>
          <a:p>
            <a:pPr lvl="0"/>
            <a:r>
              <a:rPr lang="zh-CN" altLang="en-US"/>
              <a:t>单击此处编辑母版文本样式</a:t>
            </a:r>
          </a:p>
        </p:txBody>
      </p:sp>
      <p:sp>
        <p:nvSpPr>
          <p:cNvPr id="6" name="Content Placeholder 5"/>
          <p:cNvSpPr>
            <a:spLocks noGrp="1"/>
          </p:cNvSpPr>
          <p:nvPr>
            <p:ph sz="quarter" idx="4"/>
          </p:nvPr>
        </p:nvSpPr>
        <p:spPr>
          <a:xfrm>
            <a:off x="4616292" y="2498116"/>
            <a:ext cx="3876593" cy="367435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7A83DD1-03EC-46C3-99B3-9F753FB22A53}" type="datetime1">
              <a:rPr lang="zh-CN" altLang="en-US" smtClean="0"/>
              <a:t>2023/2/13</a:t>
            </a:fld>
            <a:endParaRPr lang="zh-CN" altLang="en-US"/>
          </a:p>
        </p:txBody>
      </p:sp>
      <p:sp>
        <p:nvSpPr>
          <p:cNvPr id="8" name="Footer Placeholder 7"/>
          <p:cNvSpPr>
            <a:spLocks noGrp="1"/>
          </p:cNvSpPr>
          <p:nvPr>
            <p:ph type="ftr" sz="quarter" idx="11"/>
          </p:nvPr>
        </p:nvSpPr>
        <p:spPr/>
        <p:txBody>
          <a:bodyPr/>
          <a:lstStyle/>
          <a:p>
            <a:r>
              <a:rPr lang="zh-CN" altLang="en-US" dirty="0"/>
              <a:t>华南理工大学 陈伟能</a:t>
            </a:r>
          </a:p>
        </p:txBody>
      </p:sp>
      <p:sp>
        <p:nvSpPr>
          <p:cNvPr id="9" name="Slide Number Placeholder 8"/>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466848586"/>
      </p:ext>
    </p:extLst>
  </p:cSld>
  <p:clrMapOvr>
    <a:masterClrMapping/>
  </p:clrMapOvr>
  <p:transition spd="slow" advTm="18981">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224FA4C-42F8-47ED-AEA6-D4CE601A9248}" type="datetime1">
              <a:rPr lang="zh-CN" altLang="en-US" smtClean="0"/>
              <a:t>2023/2/13</a:t>
            </a:fld>
            <a:endParaRPr lang="zh-CN" altLang="en-US"/>
          </a:p>
        </p:txBody>
      </p:sp>
      <p:sp>
        <p:nvSpPr>
          <p:cNvPr id="4" name="Footer Placeholder 3"/>
          <p:cNvSpPr>
            <a:spLocks noGrp="1"/>
          </p:cNvSpPr>
          <p:nvPr>
            <p:ph type="ftr" sz="quarter" idx="11"/>
          </p:nvPr>
        </p:nvSpPr>
        <p:spPr/>
        <p:txBody>
          <a:bodyPr/>
          <a:lstStyle/>
          <a:p>
            <a:r>
              <a:rPr lang="zh-CN" altLang="en-US" dirty="0"/>
              <a:t>华南理工大学 陈伟能</a:t>
            </a:r>
          </a:p>
        </p:txBody>
      </p:sp>
      <p:sp>
        <p:nvSpPr>
          <p:cNvPr id="5" name="Slide Number Placeholder 4"/>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468201223"/>
      </p:ext>
    </p:extLst>
  </p:cSld>
  <p:clrMapOvr>
    <a:masterClrMapping/>
  </p:clrMapOvr>
  <p:transition spd="slow" advTm="18981">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5C702-C37A-4FF8-A50D-7B90CF052BB0}" type="datetime1">
              <a:rPr lang="zh-CN" altLang="en-US" smtClean="0"/>
              <a:t>2023/2/13</a:t>
            </a:fld>
            <a:endParaRPr lang="zh-CN" altLang="en-US"/>
          </a:p>
        </p:txBody>
      </p:sp>
      <p:sp>
        <p:nvSpPr>
          <p:cNvPr id="3" name="Footer Placeholder 2"/>
          <p:cNvSpPr>
            <a:spLocks noGrp="1"/>
          </p:cNvSpPr>
          <p:nvPr>
            <p:ph type="ftr" sz="quarter" idx="11"/>
          </p:nvPr>
        </p:nvSpPr>
        <p:spPr/>
        <p:txBody>
          <a:bodyPr/>
          <a:lstStyle/>
          <a:p>
            <a:r>
              <a:rPr lang="zh-CN" altLang="en-US" dirty="0"/>
              <a:t>华南理工大学 陈伟能</a:t>
            </a:r>
          </a:p>
        </p:txBody>
      </p:sp>
      <p:sp>
        <p:nvSpPr>
          <p:cNvPr id="4" name="Slide Number Placeholder 3"/>
          <p:cNvSpPr>
            <a:spLocks noGrp="1"/>
          </p:cNvSpPr>
          <p:nvPr>
            <p:ph type="sldNum" sz="quarter" idx="12"/>
          </p:nvPr>
        </p:nvSpPr>
        <p:spPr/>
        <p:txBody>
          <a:bodyPr/>
          <a:lstStyle/>
          <a:p>
            <a:fld id="{B2A3831D-48B3-4F9C-8367-0C37AADCE304}" type="slidenum">
              <a:rPr lang="zh-CN" altLang="en-US" smtClean="0"/>
              <a:t>‹#›</a:t>
            </a:fld>
            <a:endParaRPr lang="zh-CN" altLang="en-US"/>
          </a:p>
        </p:txBody>
      </p:sp>
      <p:sp>
        <p:nvSpPr>
          <p:cNvPr id="5" name="矩形 4"/>
          <p:cNvSpPr/>
          <p:nvPr userDrawn="1"/>
        </p:nvSpPr>
        <p:spPr>
          <a:xfrm>
            <a:off x="0" y="2267347"/>
            <a:ext cx="9118600" cy="1798051"/>
          </a:xfrm>
          <a:prstGeom prst="rect">
            <a:avLst/>
          </a:prstGeom>
          <a:solidFill>
            <a:srgbClr val="0D34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20397">
              <a:defRPr/>
            </a:pPr>
            <a:endParaRPr lang="zh-CN" altLang="en-US" sz="1221">
              <a:latin typeface="黑体" panose="02010609060101010101" pitchFamily="49" charset="-122"/>
              <a:ea typeface="黑体" panose="02010609060101010101" pitchFamily="49" charset="-122"/>
            </a:endParaRPr>
          </a:p>
        </p:txBody>
      </p:sp>
      <p:cxnSp>
        <p:nvCxnSpPr>
          <p:cNvPr id="6" name="直接连接符 5"/>
          <p:cNvCxnSpPr>
            <a:cxnSpLocks/>
          </p:cNvCxnSpPr>
          <p:nvPr userDrawn="1"/>
        </p:nvCxnSpPr>
        <p:spPr>
          <a:xfrm>
            <a:off x="209680" y="2142292"/>
            <a:ext cx="8670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22216"/>
      </p:ext>
    </p:extLst>
  </p:cSld>
  <p:clrMapOvr>
    <a:masterClrMapping/>
  </p:clrMapOvr>
  <p:transition spd="slow" advTm="18981">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435FE6-6B2A-4DF0-B967-C1BA9299D4E0}" type="datetime1">
              <a:rPr lang="zh-CN" altLang="en-US" smtClean="0"/>
              <a:t>2023/2/13</a:t>
            </a:fld>
            <a:endParaRPr lang="zh-CN" altLang="en-US"/>
          </a:p>
        </p:txBody>
      </p:sp>
      <p:sp>
        <p:nvSpPr>
          <p:cNvPr id="6" name="Footer Placeholder 5"/>
          <p:cNvSpPr>
            <a:spLocks noGrp="1"/>
          </p:cNvSpPr>
          <p:nvPr>
            <p:ph type="ftr" sz="quarter" idx="11"/>
          </p:nvPr>
        </p:nvSpPr>
        <p:spPr/>
        <p:txBody>
          <a:bodyPr/>
          <a:lstStyle/>
          <a:p>
            <a:r>
              <a:rPr lang="zh-CN" altLang="en-US" dirty="0"/>
              <a:t>华南理工大学 陈伟能</a:t>
            </a:r>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745350182"/>
      </p:ext>
    </p:extLst>
  </p:cSld>
  <p:clrMapOvr>
    <a:masterClrMapping/>
  </p:clrMapOvr>
  <p:transition spd="slow" advTm="18981">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73F65C-359D-4B93-AD1C-ACCC7F056FDA}" type="datetime1">
              <a:rPr lang="zh-CN" altLang="en-US" smtClean="0"/>
              <a:t>2023/2/13</a:t>
            </a:fld>
            <a:endParaRPr lang="zh-CN" altLang="en-US"/>
          </a:p>
        </p:txBody>
      </p:sp>
      <p:sp>
        <p:nvSpPr>
          <p:cNvPr id="5" name="页脚占位符 4"/>
          <p:cNvSpPr>
            <a:spLocks noGrp="1"/>
          </p:cNvSpPr>
          <p:nvPr>
            <p:ph type="ftr" sz="quarter" idx="11"/>
          </p:nvPr>
        </p:nvSpPr>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34A37C3-CA1D-4B9E-8C05-D351919E713C}" type="datetime1">
              <a:rPr lang="zh-CN" altLang="en-US" smtClean="0"/>
              <a:t>2023/2/13</a:t>
            </a:fld>
            <a:endParaRPr lang="zh-CN" altLang="en-US"/>
          </a:p>
        </p:txBody>
      </p:sp>
      <p:sp>
        <p:nvSpPr>
          <p:cNvPr id="6" name="Footer Placeholder 5"/>
          <p:cNvSpPr>
            <a:spLocks noGrp="1"/>
          </p:cNvSpPr>
          <p:nvPr>
            <p:ph type="ftr" sz="quarter" idx="11"/>
          </p:nvPr>
        </p:nvSpPr>
        <p:spPr/>
        <p:txBody>
          <a:bodyPr/>
          <a:lstStyle/>
          <a:p>
            <a:r>
              <a:rPr lang="zh-CN" altLang="en-US" dirty="0"/>
              <a:t>华南理工大学 陈伟能</a:t>
            </a:r>
          </a:p>
        </p:txBody>
      </p:sp>
      <p:sp>
        <p:nvSpPr>
          <p:cNvPr id="7" name="Slide Number Placeholder 6"/>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806134154"/>
      </p:ext>
    </p:extLst>
  </p:cSld>
  <p:clrMapOvr>
    <a:masterClrMapping/>
  </p:clrMapOvr>
  <p:transition spd="slow" advTm="18981">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1820554"/>
            <a:ext cx="7864793" cy="4339251"/>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55C9884-989E-4832-8C57-F0F46FED16A6}" type="datetime1">
              <a:rPr lang="zh-CN" altLang="en-US" smtClean="0"/>
              <a:t>2023/2/13</a:t>
            </a:fld>
            <a:endParaRPr lang="zh-CN" altLang="en-US"/>
          </a:p>
        </p:txBody>
      </p:sp>
      <p:sp>
        <p:nvSpPr>
          <p:cNvPr id="5" name="Footer Placeholder 4"/>
          <p:cNvSpPr>
            <a:spLocks noGrp="1"/>
          </p:cNvSpPr>
          <p:nvPr>
            <p:ph type="ftr" sz="quarter" idx="11"/>
          </p:nvPr>
        </p:nvSpPr>
        <p:spPr/>
        <p:txBody>
          <a:bodyPr/>
          <a:lstStyle/>
          <a:p>
            <a:r>
              <a:rPr lang="zh-CN" altLang="en-US" dirty="0"/>
              <a:t>华南理工大学 陈伟能</a:t>
            </a:r>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2922553506"/>
      </p:ext>
    </p:extLst>
  </p:cSld>
  <p:clrMapOvr>
    <a:masterClrMapping/>
  </p:clrMapOvr>
  <p:transition spd="slow" advTm="18981">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5499" y="364111"/>
            <a:ext cx="1966198" cy="5795694"/>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6904" y="364111"/>
            <a:ext cx="5784612" cy="5795694"/>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2EBCBD-7DFC-4E13-911D-F0D7C55FBD0D}" type="datetime1">
              <a:rPr lang="zh-CN" altLang="en-US" smtClean="0"/>
              <a:t>2023/2/13</a:t>
            </a:fld>
            <a:endParaRPr lang="zh-CN" altLang="en-US"/>
          </a:p>
        </p:txBody>
      </p:sp>
      <p:sp>
        <p:nvSpPr>
          <p:cNvPr id="5" name="Footer Placeholder 4"/>
          <p:cNvSpPr>
            <a:spLocks noGrp="1"/>
          </p:cNvSpPr>
          <p:nvPr>
            <p:ph type="ftr" sz="quarter" idx="11"/>
          </p:nvPr>
        </p:nvSpPr>
        <p:spPr/>
        <p:txBody>
          <a:bodyPr/>
          <a:lstStyle/>
          <a:p>
            <a:r>
              <a:rPr lang="zh-CN" altLang="en-US" dirty="0"/>
              <a:t>华南理工大学 陈伟能</a:t>
            </a:r>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1947870889"/>
      </p:ext>
    </p:extLst>
  </p:cSld>
  <p:clrMapOvr>
    <a:masterClrMapping/>
  </p:clrMapOvr>
  <p:transition spd="slow" advTm="18981">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6904" y="364112"/>
            <a:ext cx="7864793" cy="1321881"/>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6904" y="1820554"/>
            <a:ext cx="7864793" cy="433925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2D054A-99FB-492E-9F0D-F9F005382462}" type="datetime1">
              <a:rPr lang="zh-CN" altLang="en-US" smtClean="0"/>
              <a:t>2023/2/13</a:t>
            </a:fld>
            <a:endParaRPr lang="zh-CN" altLang="en-US"/>
          </a:p>
        </p:txBody>
      </p:sp>
      <p:sp>
        <p:nvSpPr>
          <p:cNvPr id="5" name="Footer Placeholder 4"/>
          <p:cNvSpPr>
            <a:spLocks noGrp="1"/>
          </p:cNvSpPr>
          <p:nvPr>
            <p:ph type="ftr" sz="quarter" idx="11"/>
          </p:nvPr>
        </p:nvSpPr>
        <p:spPr/>
        <p:txBody>
          <a:bodyPr/>
          <a:lstStyle/>
          <a:p>
            <a:r>
              <a:rPr lang="zh-CN" altLang="en-US" dirty="0"/>
              <a:t>华南理工大学 陈伟能</a:t>
            </a:r>
          </a:p>
        </p:txBody>
      </p:sp>
      <p:sp>
        <p:nvSpPr>
          <p:cNvPr id="6" name="Slide Number Placeholder 5"/>
          <p:cNvSpPr>
            <a:spLocks noGrp="1"/>
          </p:cNvSpPr>
          <p:nvPr>
            <p:ph type="sldNum" sz="quarter" idx="12"/>
          </p:nvPr>
        </p:nvSpPr>
        <p:spPr/>
        <p:txBody>
          <a:bodyPr/>
          <a:lstStyle/>
          <a:p>
            <a:fld id="{B2A3831D-48B3-4F9C-8367-0C37AADCE304}" type="slidenum">
              <a:rPr lang="zh-CN" altLang="en-US" smtClean="0"/>
              <a:t>‹#›</a:t>
            </a:fld>
            <a:endParaRPr lang="zh-CN" altLang="en-US"/>
          </a:p>
        </p:txBody>
      </p:sp>
    </p:spTree>
    <p:extLst>
      <p:ext uri="{BB962C8B-B14F-4D97-AF65-F5344CB8AC3E}">
        <p14:creationId xmlns:p14="http://schemas.microsoft.com/office/powerpoint/2010/main" val="3140043217"/>
      </p:ext>
    </p:extLst>
  </p:cSld>
  <p:clrMapOvr>
    <a:masterClrMapping/>
  </p:clrMapOvr>
  <p:transition spd="slow" advTm="18981">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4257542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8092758" y="75988"/>
            <a:ext cx="861201" cy="861201"/>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3569077" y="-2745870"/>
            <a:ext cx="156726"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8" name="同侧圆角矩形 7"/>
          <p:cNvSpPr/>
          <p:nvPr userDrawn="1"/>
        </p:nvSpPr>
        <p:spPr>
          <a:xfrm rot="5400000">
            <a:off x="3623694" y="-2582020"/>
            <a:ext cx="47493" cy="729488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sp>
        <p:nvSpPr>
          <p:cNvPr id="3" name="Content Placeholder 2"/>
          <p:cNvSpPr>
            <a:spLocks noGrp="1"/>
          </p:cNvSpPr>
          <p:nvPr>
            <p:ph idx="1"/>
          </p:nvPr>
        </p:nvSpPr>
        <p:spPr>
          <a:xfrm>
            <a:off x="322201" y="1215813"/>
            <a:ext cx="8281895" cy="5153004"/>
          </a:xfrm>
        </p:spPr>
        <p:txBody>
          <a:bodyPr>
            <a:normAutofit/>
          </a:bodyPr>
          <a:lstStyle>
            <a:lvl1pPr>
              <a:lnSpc>
                <a:spcPct val="100000"/>
              </a:lnSpc>
              <a:defRPr sz="2393" baseline="0">
                <a:latin typeface="Times New Roman" charset="0"/>
                <a:ea typeface="黑体" charset="-122"/>
              </a:defRPr>
            </a:lvl1pPr>
            <a:lvl2pPr marL="802609" indent="-349856">
              <a:lnSpc>
                <a:spcPct val="100000"/>
              </a:lnSpc>
              <a:buClr>
                <a:schemeClr val="tx1"/>
              </a:buClr>
              <a:buSzPct val="80000"/>
              <a:buFont typeface="Wingdings" panose="05000000000000000000" pitchFamily="2" charset="2"/>
              <a:buChar char="n"/>
              <a:tabLst/>
              <a:defRPr sz="1994" baseline="0">
                <a:latin typeface="Times New Roman" charset="0"/>
                <a:ea typeface="黑体" charset="-122"/>
              </a:defRPr>
            </a:lvl2pPr>
            <a:lvl3pPr>
              <a:lnSpc>
                <a:spcPct val="100000"/>
              </a:lnSpc>
              <a:defRPr sz="1795" baseline="0">
                <a:latin typeface="Times New Roman" charset="0"/>
                <a:ea typeface="黑体" charset="-122"/>
              </a:defRPr>
            </a:lvl3pPr>
            <a:lvl4pPr>
              <a:lnSpc>
                <a:spcPct val="100000"/>
              </a:lnSpc>
              <a:defRPr sz="1596" baseline="0">
                <a:latin typeface="Times New Roman" charset="0"/>
                <a:ea typeface="黑体" charset="-122"/>
              </a:defRPr>
            </a:lvl4pPr>
            <a:lvl5pPr>
              <a:lnSpc>
                <a:spcPct val="100000"/>
              </a:lnSpc>
              <a:defRPr sz="1596"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322203" y="111685"/>
            <a:ext cx="7455492" cy="789800"/>
          </a:xfrm>
        </p:spPr>
        <p:txBody>
          <a:bodyPr>
            <a:noAutofit/>
          </a:bodyPr>
          <a:lstStyle>
            <a:lvl1pPr>
              <a:lnSpc>
                <a:spcPct val="100000"/>
              </a:lnSpc>
              <a:defRPr sz="3390"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8604097" y="6528665"/>
            <a:ext cx="395773" cy="250129"/>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3412501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3" name="矩形 2"/>
          <p:cNvSpPr/>
          <p:nvPr userDrawn="1"/>
        </p:nvSpPr>
        <p:spPr>
          <a:xfrm>
            <a:off x="0" y="1975697"/>
            <a:ext cx="9118600" cy="3153516"/>
          </a:xfrm>
          <a:prstGeom prst="rect">
            <a:avLst/>
          </a:prstGeom>
          <a:solidFill>
            <a:srgbClr val="E7EE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dirty="0">
              <a:solidFill>
                <a:prstClr val="white"/>
              </a:solidFill>
            </a:endParaRPr>
          </a:p>
        </p:txBody>
      </p:sp>
      <p:grpSp>
        <p:nvGrpSpPr>
          <p:cNvPr id="4" name="组 13"/>
          <p:cNvGrpSpPr>
            <a:grpSpLocks/>
          </p:cNvGrpSpPr>
          <p:nvPr userDrawn="1"/>
        </p:nvGrpSpPr>
        <p:grpSpPr bwMode="auto">
          <a:xfrm>
            <a:off x="4051130" y="694977"/>
            <a:ext cx="1016344" cy="1014760"/>
            <a:chOff x="4062845" y="696263"/>
            <a:chExt cx="1018310" cy="1018310"/>
          </a:xfrm>
        </p:grpSpPr>
        <p:sp>
          <p:nvSpPr>
            <p:cNvPr id="5" name="椭圆 4"/>
            <p:cNvSpPr>
              <a:spLocks noChangeAspect="1"/>
            </p:cNvSpPr>
            <p:nvPr userDrawn="1"/>
          </p:nvSpPr>
          <p:spPr>
            <a:xfrm>
              <a:off x="4062845" y="696263"/>
              <a:ext cx="1018310" cy="101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95" b="0">
                <a:solidFill>
                  <a:prstClr val="white"/>
                </a:solidFill>
              </a:endParaRPr>
            </a:p>
          </p:txBody>
        </p:sp>
        <p:pic>
          <p:nvPicPr>
            <p:cNvPr id="6" name="图片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3442" y="791418"/>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itle 1"/>
          <p:cNvSpPr>
            <a:spLocks noGrp="1"/>
          </p:cNvSpPr>
          <p:nvPr>
            <p:ph type="ctrTitle"/>
          </p:nvPr>
        </p:nvSpPr>
        <p:spPr>
          <a:xfrm>
            <a:off x="1595755" y="2667042"/>
            <a:ext cx="5927090" cy="1770829"/>
          </a:xfrm>
        </p:spPr>
        <p:txBody>
          <a:bodyPr>
            <a:noAutofit/>
          </a:bodyPr>
          <a:lstStyle>
            <a:lvl1pPr algn="ctr">
              <a:defRPr sz="3590" baseline="0">
                <a:latin typeface="Optima Bold" charset="0"/>
                <a:ea typeface="微软雅黑"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64377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0263" y="4395334"/>
            <a:ext cx="7750329" cy="1358500"/>
          </a:xfrm>
        </p:spPr>
        <p:txBody>
          <a:bodyPr anchor="t"/>
          <a:lstStyle>
            <a:lvl1pPr algn="l">
              <a:defRPr sz="3609" b="1" cap="all"/>
            </a:lvl1pPr>
          </a:lstStyle>
          <a:p>
            <a:r>
              <a:rPr lang="zh-CN" altLang="en-US"/>
              <a:t>单击此处编辑母版标题样式</a:t>
            </a:r>
          </a:p>
        </p:txBody>
      </p:sp>
      <p:sp>
        <p:nvSpPr>
          <p:cNvPr id="3" name="文本占位符 2"/>
          <p:cNvSpPr>
            <a:spLocks noGrp="1"/>
          </p:cNvSpPr>
          <p:nvPr>
            <p:ph type="body" idx="1"/>
          </p:nvPr>
        </p:nvSpPr>
        <p:spPr>
          <a:xfrm>
            <a:off x="720263" y="2899084"/>
            <a:ext cx="7750329" cy="1496250"/>
          </a:xfrm>
        </p:spPr>
        <p:txBody>
          <a:bodyPr anchor="b"/>
          <a:lstStyle>
            <a:lvl1pPr marL="0" indent="0">
              <a:buNone/>
              <a:defRPr sz="1805">
                <a:solidFill>
                  <a:schemeClr val="tx1">
                    <a:tint val="75000"/>
                  </a:schemeClr>
                </a:solidFill>
              </a:defRPr>
            </a:lvl1pPr>
            <a:lvl2pPr marL="412449" indent="0">
              <a:buNone/>
              <a:defRPr sz="1624">
                <a:solidFill>
                  <a:schemeClr val="tx1">
                    <a:tint val="75000"/>
                  </a:schemeClr>
                </a:solidFill>
              </a:defRPr>
            </a:lvl2pPr>
            <a:lvl3pPr marL="824898" indent="0">
              <a:buNone/>
              <a:defRPr sz="1443">
                <a:solidFill>
                  <a:schemeClr val="tx1">
                    <a:tint val="75000"/>
                  </a:schemeClr>
                </a:solidFill>
              </a:defRPr>
            </a:lvl3pPr>
            <a:lvl4pPr marL="1237346" indent="0">
              <a:buNone/>
              <a:defRPr sz="1262">
                <a:solidFill>
                  <a:schemeClr val="tx1">
                    <a:tint val="75000"/>
                  </a:schemeClr>
                </a:solidFill>
              </a:defRPr>
            </a:lvl4pPr>
            <a:lvl5pPr marL="1649795" indent="0">
              <a:buNone/>
              <a:defRPr sz="1262">
                <a:solidFill>
                  <a:schemeClr val="tx1">
                    <a:tint val="75000"/>
                  </a:schemeClr>
                </a:solidFill>
              </a:defRPr>
            </a:lvl5pPr>
            <a:lvl6pPr marL="2062819" indent="0">
              <a:buNone/>
              <a:defRPr sz="1262">
                <a:solidFill>
                  <a:schemeClr val="tx1">
                    <a:tint val="75000"/>
                  </a:schemeClr>
                </a:solidFill>
              </a:defRPr>
            </a:lvl6pPr>
            <a:lvl7pPr marL="2475267" indent="0">
              <a:buNone/>
              <a:defRPr sz="1262">
                <a:solidFill>
                  <a:schemeClr val="tx1">
                    <a:tint val="75000"/>
                  </a:schemeClr>
                </a:solidFill>
              </a:defRPr>
            </a:lvl7pPr>
            <a:lvl8pPr marL="2887716" indent="0">
              <a:buNone/>
              <a:defRPr sz="1262">
                <a:solidFill>
                  <a:schemeClr val="tx1">
                    <a:tint val="75000"/>
                  </a:schemeClr>
                </a:solidFill>
              </a:defRPr>
            </a:lvl8pPr>
            <a:lvl9pPr marL="3300165" indent="0">
              <a:buNone/>
              <a:defRPr sz="1262">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26A3139-A6B1-4CD6-9E07-AA5952963581}" type="datetime1">
              <a:rPr lang="zh-CN" altLang="en-US" smtClean="0"/>
              <a:t>2023/2/13</a:t>
            </a:fld>
            <a:endParaRPr lang="zh-CN" altLang="en-US"/>
          </a:p>
        </p:txBody>
      </p:sp>
      <p:sp>
        <p:nvSpPr>
          <p:cNvPr id="5" name="页脚占位符 4"/>
          <p:cNvSpPr>
            <a:spLocks noGrp="1"/>
          </p:cNvSpPr>
          <p:nvPr>
            <p:ph type="ftr" sz="quarter" idx="11"/>
          </p:nvPr>
        </p:nvSpPr>
        <p:spPr/>
        <p:txBody>
          <a:bodyPr/>
          <a:lstStyle/>
          <a:p>
            <a:r>
              <a:rPr lang="zh-CN" altLang="en-US"/>
              <a:t>南京信息工程大学人工智能学院杨强</a:t>
            </a:r>
          </a:p>
        </p:txBody>
      </p:sp>
      <p:sp>
        <p:nvSpPr>
          <p:cNvPr id="6" name="灯片编号占位符 5"/>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5902"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5001" y="1596000"/>
            <a:ext cx="4027132" cy="4514084"/>
          </a:xfrm>
        </p:spPr>
        <p:txBody>
          <a:bodyPr/>
          <a:lstStyle>
            <a:lvl1pPr>
              <a:defRPr sz="2528"/>
            </a:lvl1pPr>
            <a:lvl2pPr>
              <a:defRPr sz="2167"/>
            </a:lvl2pPr>
            <a:lvl3pPr>
              <a:defRPr sz="1805"/>
            </a:lvl3pPr>
            <a:lvl4pPr>
              <a:defRPr sz="1624"/>
            </a:lvl4pPr>
            <a:lvl5pPr>
              <a:defRPr sz="1624"/>
            </a:lvl5pPr>
            <a:lvl6pPr>
              <a:defRPr sz="1624"/>
            </a:lvl6pPr>
            <a:lvl7pPr>
              <a:defRPr sz="1624"/>
            </a:lvl7pPr>
            <a:lvl8pPr>
              <a:defRPr sz="1624"/>
            </a:lvl8pPr>
            <a:lvl9pPr>
              <a:defRPr sz="162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B264AE-E07C-4B85-9C86-9AC21C7CB085}" type="datetime1">
              <a:rPr lang="zh-CN" altLang="en-US" smtClean="0"/>
              <a:t>2023/2/13</a:t>
            </a:fld>
            <a:endParaRPr lang="zh-CN" altLang="en-US"/>
          </a:p>
        </p:txBody>
      </p:sp>
      <p:sp>
        <p:nvSpPr>
          <p:cNvPr id="6" name="页脚占位符 5"/>
          <p:cNvSpPr>
            <a:spLocks noGrp="1"/>
          </p:cNvSpPr>
          <p:nvPr>
            <p:ph type="ftr" sz="quarter" idx="11"/>
          </p:nvPr>
        </p:nvSpPr>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5902" y="1531086"/>
            <a:ext cx="4028716"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4" name="内容占位符 3"/>
          <p:cNvSpPr>
            <a:spLocks noGrp="1"/>
          </p:cNvSpPr>
          <p:nvPr>
            <p:ph sz="half" idx="2"/>
          </p:nvPr>
        </p:nvSpPr>
        <p:spPr>
          <a:xfrm>
            <a:off x="455902" y="2169169"/>
            <a:ext cx="4028716"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31835" y="1531086"/>
            <a:ext cx="4030298" cy="638083"/>
          </a:xfrm>
        </p:spPr>
        <p:txBody>
          <a:bodyPr anchor="b"/>
          <a:lstStyle>
            <a:lvl1pPr marL="0" indent="0">
              <a:buNone/>
              <a:defRPr sz="2167" b="1"/>
            </a:lvl1pPr>
            <a:lvl2pPr marL="412449" indent="0">
              <a:buNone/>
              <a:defRPr sz="1805" b="1"/>
            </a:lvl2pPr>
            <a:lvl3pPr marL="824898" indent="0">
              <a:buNone/>
              <a:defRPr sz="1624" b="1"/>
            </a:lvl3pPr>
            <a:lvl4pPr marL="1237346" indent="0">
              <a:buNone/>
              <a:defRPr sz="1443" b="1"/>
            </a:lvl4pPr>
            <a:lvl5pPr marL="1649795" indent="0">
              <a:buNone/>
              <a:defRPr sz="1443" b="1"/>
            </a:lvl5pPr>
            <a:lvl6pPr marL="2062819" indent="0">
              <a:buNone/>
              <a:defRPr sz="1443" b="1"/>
            </a:lvl6pPr>
            <a:lvl7pPr marL="2475267" indent="0">
              <a:buNone/>
              <a:defRPr sz="1443" b="1"/>
            </a:lvl7pPr>
            <a:lvl8pPr marL="2887716" indent="0">
              <a:buNone/>
              <a:defRPr sz="1443" b="1"/>
            </a:lvl8pPr>
            <a:lvl9pPr marL="3300165" indent="0">
              <a:buNone/>
              <a:defRPr sz="1443" b="1"/>
            </a:lvl9pPr>
          </a:lstStyle>
          <a:p>
            <a:pPr lvl="0"/>
            <a:r>
              <a:rPr lang="zh-CN" altLang="en-US"/>
              <a:t>单击此处编辑母版文本样式</a:t>
            </a:r>
          </a:p>
        </p:txBody>
      </p:sp>
      <p:sp>
        <p:nvSpPr>
          <p:cNvPr id="6" name="内容占位符 5"/>
          <p:cNvSpPr>
            <a:spLocks noGrp="1"/>
          </p:cNvSpPr>
          <p:nvPr>
            <p:ph sz="quarter" idx="4"/>
          </p:nvPr>
        </p:nvSpPr>
        <p:spPr>
          <a:xfrm>
            <a:off x="4631835" y="2169169"/>
            <a:ext cx="4030298" cy="3940917"/>
          </a:xfrm>
        </p:spPr>
        <p:txBody>
          <a:bodyPr/>
          <a:lstStyle>
            <a:lvl1pPr>
              <a:defRPr sz="2167"/>
            </a:lvl1pPr>
            <a:lvl2pPr>
              <a:defRPr sz="1805"/>
            </a:lvl2pPr>
            <a:lvl3pPr>
              <a:defRPr sz="1624"/>
            </a:lvl3pPr>
            <a:lvl4pPr>
              <a:defRPr sz="1443"/>
            </a:lvl4pPr>
            <a:lvl5pPr>
              <a:defRPr sz="1443"/>
            </a:lvl5pPr>
            <a:lvl6pPr>
              <a:defRPr sz="1443"/>
            </a:lvl6pPr>
            <a:lvl7pPr>
              <a:defRPr sz="1443"/>
            </a:lvl7pPr>
            <a:lvl8pPr>
              <a:defRPr sz="1443"/>
            </a:lvl8pPr>
            <a:lvl9pPr>
              <a:defRPr sz="144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2863A1-8456-435F-9FF5-B2547737C81F}" type="datetime1">
              <a:rPr lang="zh-CN" altLang="en-US" smtClean="0"/>
              <a:t>2023/2/13</a:t>
            </a:fld>
            <a:endParaRPr lang="zh-CN" altLang="en-US"/>
          </a:p>
        </p:txBody>
      </p:sp>
      <p:sp>
        <p:nvSpPr>
          <p:cNvPr id="8" name="页脚占位符 7"/>
          <p:cNvSpPr>
            <a:spLocks noGrp="1"/>
          </p:cNvSpPr>
          <p:nvPr>
            <p:ph type="ftr" sz="quarter" idx="11"/>
          </p:nvPr>
        </p:nvSpPr>
        <p:spPr/>
        <p:txBody>
          <a:bodyPr/>
          <a:lstStyle/>
          <a:p>
            <a:r>
              <a:rPr lang="zh-CN" altLang="en-US"/>
              <a:t>南京信息工程大学人工智能学院杨强</a:t>
            </a:r>
          </a:p>
        </p:txBody>
      </p:sp>
      <p:sp>
        <p:nvSpPr>
          <p:cNvPr id="9" name="灯片编号占位符 8"/>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5DBCAE-580E-4AC6-BC0A-3B5E25B433EE}" type="datetime1">
              <a:rPr lang="zh-CN" altLang="en-US" smtClean="0"/>
              <a:t>2023/2/13</a:t>
            </a:fld>
            <a:endParaRPr lang="zh-CN" altLang="en-US"/>
          </a:p>
        </p:txBody>
      </p:sp>
      <p:sp>
        <p:nvSpPr>
          <p:cNvPr id="4" name="页脚占位符 3"/>
          <p:cNvSpPr>
            <a:spLocks noGrp="1"/>
          </p:cNvSpPr>
          <p:nvPr>
            <p:ph type="ftr" sz="quarter" idx="11"/>
          </p:nvPr>
        </p:nvSpPr>
        <p:spPr/>
        <p:txBody>
          <a:bodyPr/>
          <a:lstStyle/>
          <a:p>
            <a:r>
              <a:rPr lang="zh-CN" altLang="en-US"/>
              <a:t>南京信息工程大学人工智能学院杨强</a:t>
            </a:r>
          </a:p>
        </p:txBody>
      </p:sp>
      <p:sp>
        <p:nvSpPr>
          <p:cNvPr id="5" name="灯片编号占位符 4"/>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CEA945-9178-4F78-AE60-4A708A7B5BFE}" type="datetime1">
              <a:rPr lang="zh-CN" altLang="en-US" smtClean="0"/>
              <a:t>2023/2/13</a:t>
            </a:fld>
            <a:endParaRPr lang="zh-CN" altLang="en-US"/>
          </a:p>
        </p:txBody>
      </p:sp>
      <p:sp>
        <p:nvSpPr>
          <p:cNvPr id="3" name="页脚占位符 2"/>
          <p:cNvSpPr>
            <a:spLocks noGrp="1"/>
          </p:cNvSpPr>
          <p:nvPr>
            <p:ph type="ftr" sz="quarter" idx="11"/>
          </p:nvPr>
        </p:nvSpPr>
        <p:spPr/>
        <p:txBody>
          <a:bodyPr/>
          <a:lstStyle/>
          <a:p>
            <a:r>
              <a:rPr lang="zh-CN" altLang="en-US"/>
              <a:t>南京信息工程大学人工智能学院杨强</a:t>
            </a:r>
          </a:p>
        </p:txBody>
      </p:sp>
      <p:sp>
        <p:nvSpPr>
          <p:cNvPr id="4" name="灯片编号占位符 3"/>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5904" y="272333"/>
            <a:ext cx="2999771" cy="1159000"/>
          </a:xfrm>
        </p:spPr>
        <p:txBody>
          <a:bodyPr anchor="b"/>
          <a:lstStyle>
            <a:lvl1pPr algn="l">
              <a:defRPr sz="1805" b="1"/>
            </a:lvl1pPr>
          </a:lstStyle>
          <a:p>
            <a:r>
              <a:rPr lang="zh-CN" altLang="en-US"/>
              <a:t>单击此处编辑母版标题样式</a:t>
            </a:r>
          </a:p>
        </p:txBody>
      </p:sp>
      <p:sp>
        <p:nvSpPr>
          <p:cNvPr id="3" name="内容占位符 2"/>
          <p:cNvSpPr>
            <a:spLocks noGrp="1"/>
          </p:cNvSpPr>
          <p:nvPr>
            <p:ph idx="1"/>
          </p:nvPr>
        </p:nvSpPr>
        <p:spPr>
          <a:xfrm>
            <a:off x="3564898" y="272338"/>
            <a:ext cx="5097235" cy="5837751"/>
          </a:xfrm>
        </p:spPr>
        <p:txBody>
          <a:bodyPr/>
          <a:lstStyle>
            <a:lvl1pPr>
              <a:defRPr sz="2886"/>
            </a:lvl1pPr>
            <a:lvl2pPr>
              <a:defRPr sz="2528"/>
            </a:lvl2pPr>
            <a:lvl3pPr>
              <a:defRPr sz="2167"/>
            </a:lvl3pPr>
            <a:lvl4pPr>
              <a:defRPr sz="1805"/>
            </a:lvl4pPr>
            <a:lvl5pPr>
              <a:defRPr sz="1805"/>
            </a:lvl5pPr>
            <a:lvl6pPr>
              <a:defRPr sz="1805"/>
            </a:lvl6pPr>
            <a:lvl7pPr>
              <a:defRPr sz="1805"/>
            </a:lvl7pPr>
            <a:lvl8pPr>
              <a:defRPr sz="1805"/>
            </a:lvl8pPr>
            <a:lvl9pPr>
              <a:defRPr sz="180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5904" y="1431334"/>
            <a:ext cx="2999771" cy="4678751"/>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681EB1D-0309-436F-83DD-E1A6397E82D1}" type="datetime1">
              <a:rPr lang="zh-CN" altLang="en-US" smtClean="0"/>
              <a:t>2023/2/13</a:t>
            </a:fld>
            <a:endParaRPr lang="zh-CN" altLang="en-US"/>
          </a:p>
        </p:txBody>
      </p:sp>
      <p:sp>
        <p:nvSpPr>
          <p:cNvPr id="6" name="页脚占位符 5"/>
          <p:cNvSpPr>
            <a:spLocks noGrp="1"/>
          </p:cNvSpPr>
          <p:nvPr>
            <p:ph type="ftr" sz="quarter" idx="11"/>
          </p:nvPr>
        </p:nvSpPr>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87201" y="4788005"/>
            <a:ext cx="5470821" cy="565251"/>
          </a:xfrm>
        </p:spPr>
        <p:txBody>
          <a:bodyPr anchor="b"/>
          <a:lstStyle>
            <a:lvl1pPr algn="l">
              <a:defRPr sz="1805" b="1"/>
            </a:lvl1pPr>
          </a:lstStyle>
          <a:p>
            <a:r>
              <a:rPr lang="zh-CN" altLang="en-US"/>
              <a:t>单击此处编辑母版标题样式</a:t>
            </a:r>
          </a:p>
        </p:txBody>
      </p:sp>
      <p:sp>
        <p:nvSpPr>
          <p:cNvPr id="3" name="图片占位符 2"/>
          <p:cNvSpPr>
            <a:spLocks noGrp="1"/>
          </p:cNvSpPr>
          <p:nvPr>
            <p:ph type="pic" idx="1"/>
          </p:nvPr>
        </p:nvSpPr>
        <p:spPr>
          <a:xfrm>
            <a:off x="1787201" y="611167"/>
            <a:ext cx="5470821" cy="4104000"/>
          </a:xfrm>
        </p:spPr>
        <p:txBody>
          <a:bodyPr/>
          <a:lstStyle>
            <a:lvl1pPr marL="0" indent="0">
              <a:buNone/>
              <a:defRPr sz="2886"/>
            </a:lvl1pPr>
            <a:lvl2pPr marL="412449" indent="0">
              <a:buNone/>
              <a:defRPr sz="2528"/>
            </a:lvl2pPr>
            <a:lvl3pPr marL="824898" indent="0">
              <a:buNone/>
              <a:defRPr sz="2167"/>
            </a:lvl3pPr>
            <a:lvl4pPr marL="1237346" indent="0">
              <a:buNone/>
              <a:defRPr sz="1805"/>
            </a:lvl4pPr>
            <a:lvl5pPr marL="1649795" indent="0">
              <a:buNone/>
              <a:defRPr sz="1805"/>
            </a:lvl5pPr>
            <a:lvl6pPr marL="2062819" indent="0">
              <a:buNone/>
              <a:defRPr sz="1805"/>
            </a:lvl6pPr>
            <a:lvl7pPr marL="2475267" indent="0">
              <a:buNone/>
              <a:defRPr sz="1805"/>
            </a:lvl7pPr>
            <a:lvl8pPr marL="2887716" indent="0">
              <a:buNone/>
              <a:defRPr sz="1805"/>
            </a:lvl8pPr>
            <a:lvl9pPr marL="3300165" indent="0">
              <a:buNone/>
              <a:defRPr sz="1805"/>
            </a:lvl9pPr>
          </a:lstStyle>
          <a:p>
            <a:endParaRPr lang="zh-CN" altLang="en-US"/>
          </a:p>
        </p:txBody>
      </p:sp>
      <p:sp>
        <p:nvSpPr>
          <p:cNvPr id="4" name="文本占位符 3"/>
          <p:cNvSpPr>
            <a:spLocks noGrp="1"/>
          </p:cNvSpPr>
          <p:nvPr>
            <p:ph type="body" sz="half" idx="2"/>
          </p:nvPr>
        </p:nvSpPr>
        <p:spPr>
          <a:xfrm>
            <a:off x="1787201" y="5353251"/>
            <a:ext cx="5470821" cy="802750"/>
          </a:xfrm>
        </p:spPr>
        <p:txBody>
          <a:bodyPr/>
          <a:lstStyle>
            <a:lvl1pPr marL="0" indent="0">
              <a:buNone/>
              <a:defRPr sz="1262"/>
            </a:lvl1pPr>
            <a:lvl2pPr marL="412449" indent="0">
              <a:buNone/>
              <a:defRPr sz="1081"/>
            </a:lvl2pPr>
            <a:lvl3pPr marL="824898" indent="0">
              <a:buNone/>
              <a:defRPr sz="900"/>
            </a:lvl3pPr>
            <a:lvl4pPr marL="1237346" indent="0">
              <a:buNone/>
              <a:defRPr sz="814"/>
            </a:lvl4pPr>
            <a:lvl5pPr marL="1649795" indent="0">
              <a:buNone/>
              <a:defRPr sz="814"/>
            </a:lvl5pPr>
            <a:lvl6pPr marL="2062819" indent="0">
              <a:buNone/>
              <a:defRPr sz="814"/>
            </a:lvl6pPr>
            <a:lvl7pPr marL="2475267" indent="0">
              <a:buNone/>
              <a:defRPr sz="814"/>
            </a:lvl7pPr>
            <a:lvl8pPr marL="2887716" indent="0">
              <a:buNone/>
              <a:defRPr sz="814"/>
            </a:lvl8pPr>
            <a:lvl9pPr marL="3300165" indent="0">
              <a:buNone/>
              <a:defRPr sz="81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3074A2-7B88-426A-975B-B79CF066C128}" type="datetime1">
              <a:rPr lang="zh-CN" altLang="en-US" smtClean="0"/>
              <a:t>2023/2/13</a:t>
            </a:fld>
            <a:endParaRPr lang="zh-CN" altLang="en-US"/>
          </a:p>
        </p:txBody>
      </p:sp>
      <p:sp>
        <p:nvSpPr>
          <p:cNvPr id="6" name="页脚占位符 5"/>
          <p:cNvSpPr>
            <a:spLocks noGrp="1"/>
          </p:cNvSpPr>
          <p:nvPr>
            <p:ph type="ftr" sz="quarter" idx="11"/>
          </p:nvPr>
        </p:nvSpPr>
        <p:spPr/>
        <p:txBody>
          <a:bodyPr/>
          <a:lstStyle/>
          <a:p>
            <a:r>
              <a:rPr lang="zh-CN" altLang="en-US"/>
              <a:t>南京信息工程大学人工智能学院杨强</a:t>
            </a:r>
          </a:p>
        </p:txBody>
      </p:sp>
      <p:sp>
        <p:nvSpPr>
          <p:cNvPr id="7" name="灯片编号占位符 6"/>
          <p:cNvSpPr>
            <a:spLocks noGrp="1"/>
          </p:cNvSpPr>
          <p:nvPr>
            <p:ph type="sldNum" sz="quarter" idx="12"/>
          </p:nvPr>
        </p:nvSpPr>
        <p:spPr/>
        <p:txBody>
          <a:bodyPr/>
          <a:lstStyle/>
          <a:p>
            <a:fld id="{18CD3177-BDAA-468E-901B-09BBF20AB4E3}" type="slidenum">
              <a:rPr lang="zh-CN" altLang="en-US" smtClean="0"/>
              <a:t>‹#›</a:t>
            </a:fld>
            <a:endParaRPr lang="zh-CN" altLang="en-US"/>
          </a:p>
        </p:txBody>
      </p:sp>
    </p:spTree>
  </p:cSld>
  <p:clrMapOvr>
    <a:masterClrMapping/>
  </p:clrMapOvr>
  <p:transition spd="slow" advTm="18981">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5904" y="273917"/>
            <a:ext cx="8206231" cy="1140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5904" y="1596000"/>
            <a:ext cx="8206231" cy="451408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5904" y="6339672"/>
            <a:ext cx="2127541" cy="364167"/>
          </a:xfrm>
          <a:prstGeom prst="rect">
            <a:avLst/>
          </a:prstGeom>
        </p:spPr>
        <p:txBody>
          <a:bodyPr vert="horz" lIns="91440" tIns="45720" rIns="91440" bIns="45720" rtlCol="0" anchor="ctr"/>
          <a:lstStyle>
            <a:lvl1pPr algn="l">
              <a:defRPr sz="1081">
                <a:solidFill>
                  <a:schemeClr val="tx1">
                    <a:tint val="75000"/>
                  </a:schemeClr>
                </a:solidFill>
              </a:defRPr>
            </a:lvl1pPr>
          </a:lstStyle>
          <a:p>
            <a:fld id="{8300C350-C214-4E18-864D-073C61E9AA4C}" type="datetime1">
              <a:rPr lang="zh-CN" altLang="en-US" smtClean="0"/>
              <a:t>2023/2/13</a:t>
            </a:fld>
            <a:endParaRPr lang="zh-CN" altLang="en-US"/>
          </a:p>
        </p:txBody>
      </p:sp>
      <p:sp>
        <p:nvSpPr>
          <p:cNvPr id="5" name="页脚占位符 4"/>
          <p:cNvSpPr>
            <a:spLocks noGrp="1"/>
          </p:cNvSpPr>
          <p:nvPr>
            <p:ph type="ftr" sz="quarter" idx="3"/>
          </p:nvPr>
        </p:nvSpPr>
        <p:spPr>
          <a:xfrm>
            <a:off x="3115328" y="6339672"/>
            <a:ext cx="2887378" cy="364167"/>
          </a:xfrm>
          <a:prstGeom prst="rect">
            <a:avLst/>
          </a:prstGeom>
        </p:spPr>
        <p:txBody>
          <a:bodyPr vert="horz" lIns="91440" tIns="45720" rIns="91440" bIns="45720" rtlCol="0" anchor="ctr"/>
          <a:lstStyle>
            <a:lvl1pPr algn="ctr">
              <a:defRPr sz="1081">
                <a:solidFill>
                  <a:schemeClr val="tx1">
                    <a:tint val="75000"/>
                  </a:schemeClr>
                </a:solidFill>
              </a:defRPr>
            </a:lvl1pPr>
          </a:lstStyle>
          <a:p>
            <a:r>
              <a:rPr lang="zh-CN" altLang="en-US"/>
              <a:t>南京信息工程大学人工智能学院杨强</a:t>
            </a:r>
          </a:p>
        </p:txBody>
      </p:sp>
      <p:sp>
        <p:nvSpPr>
          <p:cNvPr id="6" name="灯片编号占位符 5"/>
          <p:cNvSpPr>
            <a:spLocks noGrp="1"/>
          </p:cNvSpPr>
          <p:nvPr>
            <p:ph type="sldNum" sz="quarter" idx="4"/>
          </p:nvPr>
        </p:nvSpPr>
        <p:spPr>
          <a:xfrm>
            <a:off x="6534594" y="6339672"/>
            <a:ext cx="2127541" cy="364167"/>
          </a:xfrm>
          <a:prstGeom prst="rect">
            <a:avLst/>
          </a:prstGeom>
        </p:spPr>
        <p:txBody>
          <a:bodyPr vert="horz" lIns="91440" tIns="45720" rIns="91440" bIns="45720" rtlCol="0" anchor="ctr"/>
          <a:lstStyle>
            <a:lvl1pPr algn="r">
              <a:defRPr sz="1081">
                <a:solidFill>
                  <a:schemeClr val="tx1">
                    <a:tint val="75000"/>
                  </a:schemeClr>
                </a:solidFill>
              </a:defRPr>
            </a:lvl1pPr>
          </a:lstStyle>
          <a:p>
            <a:fld id="{18CD3177-BDAA-468E-901B-09BBF20AB4E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advTm="18981">
    <p:push dir="u"/>
  </p:transition>
  <p:hf hdr="0"/>
  <p:txStyles>
    <p:titleStyle>
      <a:lvl1pPr algn="ctr" defTabSz="824898" rtl="0" eaLnBrk="1" latinLnBrk="0" hangingPunct="1">
        <a:spcBef>
          <a:spcPct val="0"/>
        </a:spcBef>
        <a:buNone/>
        <a:defRPr sz="3971" kern="1200">
          <a:solidFill>
            <a:schemeClr val="tx1"/>
          </a:solidFill>
          <a:latin typeface="+mj-lt"/>
          <a:ea typeface="+mj-ea"/>
          <a:cs typeface="+mj-cs"/>
        </a:defRPr>
      </a:lvl1pPr>
    </p:titleStyle>
    <p:bodyStyle>
      <a:lvl1pPr marL="309624" indent="-309624" algn="l" defTabSz="824898" rtl="0" eaLnBrk="1" latinLnBrk="0" hangingPunct="1">
        <a:spcBef>
          <a:spcPct val="20000"/>
        </a:spcBef>
        <a:buFont typeface="Arial" panose="020B0604020202020204" pitchFamily="34" charset="0"/>
        <a:buChar char="•"/>
        <a:defRPr sz="2886" kern="1200">
          <a:solidFill>
            <a:schemeClr val="tx1"/>
          </a:solidFill>
          <a:latin typeface="+mn-lt"/>
          <a:ea typeface="+mn-ea"/>
          <a:cs typeface="+mn-cs"/>
        </a:defRPr>
      </a:lvl1pPr>
      <a:lvl2pPr marL="670373" indent="-257924" algn="l" defTabSz="824898" rtl="0" eaLnBrk="1" latinLnBrk="0" hangingPunct="1">
        <a:spcBef>
          <a:spcPct val="20000"/>
        </a:spcBef>
        <a:buFont typeface="Arial" panose="020B0604020202020204" pitchFamily="34" charset="0"/>
        <a:buChar char="–"/>
        <a:defRPr sz="2528" kern="1200">
          <a:solidFill>
            <a:schemeClr val="tx1"/>
          </a:solidFill>
          <a:latin typeface="+mn-lt"/>
          <a:ea typeface="+mn-ea"/>
          <a:cs typeface="+mn-cs"/>
        </a:defRPr>
      </a:lvl2pPr>
      <a:lvl3pPr marL="1031123" indent="-206224" algn="l" defTabSz="824898" rtl="0" eaLnBrk="1" latinLnBrk="0" hangingPunct="1">
        <a:spcBef>
          <a:spcPct val="20000"/>
        </a:spcBef>
        <a:buFont typeface="Arial" panose="020B0604020202020204" pitchFamily="34" charset="0"/>
        <a:buChar char="•"/>
        <a:defRPr sz="2167" kern="1200">
          <a:solidFill>
            <a:schemeClr val="tx1"/>
          </a:solidFill>
          <a:latin typeface="+mn-lt"/>
          <a:ea typeface="+mn-ea"/>
          <a:cs typeface="+mn-cs"/>
        </a:defRPr>
      </a:lvl3pPr>
      <a:lvl4pPr marL="144357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4pPr>
      <a:lvl5pPr marL="1856019"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5pPr>
      <a:lvl6pPr marL="2269043"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6pPr>
      <a:lvl7pPr marL="268149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7pPr>
      <a:lvl8pPr marL="3093941"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8pPr>
      <a:lvl9pPr marL="3506390" indent="-206224" algn="l" defTabSz="824898" rtl="0" eaLnBrk="1" latinLnBrk="0" hangingPunct="1">
        <a:spcBef>
          <a:spcPct val="20000"/>
        </a:spcBef>
        <a:buFont typeface="Arial" panose="020B0604020202020204" pitchFamily="34" charset="0"/>
        <a:buChar char="•"/>
        <a:defRPr sz="1805" kern="1200">
          <a:solidFill>
            <a:schemeClr val="tx1"/>
          </a:solidFill>
          <a:latin typeface="+mn-lt"/>
          <a:ea typeface="+mn-ea"/>
          <a:cs typeface="+mn-cs"/>
        </a:defRPr>
      </a:lvl9pPr>
    </p:bodyStyle>
    <p:otherStyle>
      <a:defPPr>
        <a:defRPr lang="zh-CN"/>
      </a:defPPr>
      <a:lvl1pPr marL="0" algn="l" defTabSz="824898" rtl="0" eaLnBrk="1" latinLnBrk="0" hangingPunct="1">
        <a:defRPr sz="1624" kern="1200">
          <a:solidFill>
            <a:schemeClr val="tx1"/>
          </a:solidFill>
          <a:latin typeface="+mn-lt"/>
          <a:ea typeface="+mn-ea"/>
          <a:cs typeface="+mn-cs"/>
        </a:defRPr>
      </a:lvl1pPr>
      <a:lvl2pPr marL="412449" algn="l" defTabSz="824898" rtl="0" eaLnBrk="1" latinLnBrk="0" hangingPunct="1">
        <a:defRPr sz="1624" kern="1200">
          <a:solidFill>
            <a:schemeClr val="tx1"/>
          </a:solidFill>
          <a:latin typeface="+mn-lt"/>
          <a:ea typeface="+mn-ea"/>
          <a:cs typeface="+mn-cs"/>
        </a:defRPr>
      </a:lvl2pPr>
      <a:lvl3pPr marL="824898" algn="l" defTabSz="824898" rtl="0" eaLnBrk="1" latinLnBrk="0" hangingPunct="1">
        <a:defRPr sz="1624" kern="1200">
          <a:solidFill>
            <a:schemeClr val="tx1"/>
          </a:solidFill>
          <a:latin typeface="+mn-lt"/>
          <a:ea typeface="+mn-ea"/>
          <a:cs typeface="+mn-cs"/>
        </a:defRPr>
      </a:lvl3pPr>
      <a:lvl4pPr marL="1237346" algn="l" defTabSz="824898" rtl="0" eaLnBrk="1" latinLnBrk="0" hangingPunct="1">
        <a:defRPr sz="1624" kern="1200">
          <a:solidFill>
            <a:schemeClr val="tx1"/>
          </a:solidFill>
          <a:latin typeface="+mn-lt"/>
          <a:ea typeface="+mn-ea"/>
          <a:cs typeface="+mn-cs"/>
        </a:defRPr>
      </a:lvl4pPr>
      <a:lvl5pPr marL="1649795" algn="l" defTabSz="824898" rtl="0" eaLnBrk="1" latinLnBrk="0" hangingPunct="1">
        <a:defRPr sz="1624" kern="1200">
          <a:solidFill>
            <a:schemeClr val="tx1"/>
          </a:solidFill>
          <a:latin typeface="+mn-lt"/>
          <a:ea typeface="+mn-ea"/>
          <a:cs typeface="+mn-cs"/>
        </a:defRPr>
      </a:lvl5pPr>
      <a:lvl6pPr marL="2062819" algn="l" defTabSz="824898" rtl="0" eaLnBrk="1" latinLnBrk="0" hangingPunct="1">
        <a:defRPr sz="1624" kern="1200">
          <a:solidFill>
            <a:schemeClr val="tx1"/>
          </a:solidFill>
          <a:latin typeface="+mn-lt"/>
          <a:ea typeface="+mn-ea"/>
          <a:cs typeface="+mn-cs"/>
        </a:defRPr>
      </a:lvl6pPr>
      <a:lvl7pPr marL="2475267" algn="l" defTabSz="824898" rtl="0" eaLnBrk="1" latinLnBrk="0" hangingPunct="1">
        <a:defRPr sz="1624" kern="1200">
          <a:solidFill>
            <a:schemeClr val="tx1"/>
          </a:solidFill>
          <a:latin typeface="+mn-lt"/>
          <a:ea typeface="+mn-ea"/>
          <a:cs typeface="+mn-cs"/>
        </a:defRPr>
      </a:lvl7pPr>
      <a:lvl8pPr marL="2887716" algn="l" defTabSz="824898" rtl="0" eaLnBrk="1" latinLnBrk="0" hangingPunct="1">
        <a:defRPr sz="1624" kern="1200">
          <a:solidFill>
            <a:schemeClr val="tx1"/>
          </a:solidFill>
          <a:latin typeface="+mn-lt"/>
          <a:ea typeface="+mn-ea"/>
          <a:cs typeface="+mn-cs"/>
        </a:defRPr>
      </a:lvl8pPr>
      <a:lvl9pPr marL="3300165" algn="l" defTabSz="824898" rtl="0" eaLnBrk="1" latinLnBrk="0" hangingPunct="1">
        <a:defRPr sz="162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6904" y="6338695"/>
            <a:ext cx="2051685" cy="364111"/>
          </a:xfrm>
          <a:prstGeom prst="rect">
            <a:avLst/>
          </a:prstGeom>
        </p:spPr>
        <p:txBody>
          <a:bodyPr vert="horz" lIns="91440" tIns="45720" rIns="91440" bIns="45720" rtlCol="0" anchor="ctr"/>
          <a:lstStyle>
            <a:lvl1pPr algn="l">
              <a:defRPr sz="1197">
                <a:solidFill>
                  <a:schemeClr val="tx1">
                    <a:tint val="75000"/>
                  </a:schemeClr>
                </a:solidFill>
                <a:latin typeface="Times New Roman" panose="02020603050405020304" pitchFamily="18" charset="0"/>
                <a:cs typeface="Times New Roman" panose="02020603050405020304" pitchFamily="18" charset="0"/>
              </a:defRPr>
            </a:lvl1pPr>
          </a:lstStyle>
          <a:p>
            <a:fld id="{5524DC5B-3EF8-45BD-9405-74DCB1687948}" type="datetime1">
              <a:rPr lang="zh-CN" altLang="en-US" smtClean="0"/>
              <a:t>2023/2/13</a:t>
            </a:fld>
            <a:endParaRPr lang="zh-CN" altLang="en-US" dirty="0"/>
          </a:p>
        </p:txBody>
      </p:sp>
      <p:sp>
        <p:nvSpPr>
          <p:cNvPr id="5" name="Footer Placeholder 4"/>
          <p:cNvSpPr>
            <a:spLocks noGrp="1"/>
          </p:cNvSpPr>
          <p:nvPr>
            <p:ph type="ftr" sz="quarter" idx="3"/>
          </p:nvPr>
        </p:nvSpPr>
        <p:spPr>
          <a:xfrm>
            <a:off x="3020536" y="6338695"/>
            <a:ext cx="3077528" cy="364111"/>
          </a:xfrm>
          <a:prstGeom prst="rect">
            <a:avLst/>
          </a:prstGeom>
        </p:spPr>
        <p:txBody>
          <a:bodyPr vert="horz" lIns="91440" tIns="45720" rIns="91440" bIns="45720" rtlCol="0" anchor="ctr"/>
          <a:lstStyle>
            <a:lvl1pPr algn="ctr">
              <a:defRPr sz="1197">
                <a:solidFill>
                  <a:schemeClr val="tx1">
                    <a:tint val="75000"/>
                  </a:schemeClr>
                </a:solidFill>
              </a:defRPr>
            </a:lvl1pPr>
          </a:lstStyle>
          <a:p>
            <a:r>
              <a:rPr lang="zh-CN" altLang="en-US" dirty="0"/>
              <a:t>华南理工大学 陈伟能</a:t>
            </a:r>
          </a:p>
        </p:txBody>
      </p:sp>
      <p:sp>
        <p:nvSpPr>
          <p:cNvPr id="6" name="Slide Number Placeholder 5"/>
          <p:cNvSpPr>
            <a:spLocks noGrp="1"/>
          </p:cNvSpPr>
          <p:nvPr>
            <p:ph type="sldNum" sz="quarter" idx="4"/>
          </p:nvPr>
        </p:nvSpPr>
        <p:spPr>
          <a:xfrm>
            <a:off x="6440011" y="6338695"/>
            <a:ext cx="2051685" cy="364111"/>
          </a:xfrm>
          <a:prstGeom prst="rect">
            <a:avLst/>
          </a:prstGeom>
        </p:spPr>
        <p:txBody>
          <a:bodyPr vert="horz" lIns="91440" tIns="45720" rIns="91440" bIns="45720" rtlCol="0" anchor="ctr"/>
          <a:lstStyle>
            <a:lvl1pPr algn="r">
              <a:defRPr sz="1197">
                <a:solidFill>
                  <a:schemeClr val="tx1">
                    <a:tint val="75000"/>
                  </a:schemeClr>
                </a:solidFill>
                <a:latin typeface="Times New Roman" panose="02020603050405020304" pitchFamily="18" charset="0"/>
                <a:cs typeface="Times New Roman" panose="02020603050405020304" pitchFamily="18" charset="0"/>
              </a:defRPr>
            </a:lvl1pPr>
          </a:lstStyle>
          <a:p>
            <a:fld id="{B2A3831D-48B3-4F9C-8367-0C37AADCE304}" type="slidenum">
              <a:rPr lang="zh-CN" altLang="en-US" smtClean="0"/>
              <a:pPr/>
              <a:t>‹#›</a:t>
            </a:fld>
            <a:endParaRPr lang="zh-CN" altLang="en-US" dirty="0"/>
          </a:p>
        </p:txBody>
      </p:sp>
      <p:sp>
        <p:nvSpPr>
          <p:cNvPr id="7" name="矩形 6">
            <a:extLst>
              <a:ext uri="{FF2B5EF4-FFF2-40B4-BE49-F238E27FC236}">
                <a16:creationId xmlns:a16="http://schemas.microsoft.com/office/drawing/2014/main" id="{F6DF9FF9-3DDC-4890-8F53-17353FFA7037}"/>
              </a:ext>
            </a:extLst>
          </p:cNvPr>
          <p:cNvSpPr/>
          <p:nvPr userDrawn="1"/>
        </p:nvSpPr>
        <p:spPr bwMode="gray">
          <a:xfrm>
            <a:off x="2234854" y="899195"/>
            <a:ext cx="6892373" cy="107717"/>
          </a:xfrm>
          <a:prstGeom prst="rect">
            <a:avLst/>
          </a:prstGeom>
          <a:solidFill>
            <a:schemeClr val="accent1">
              <a:lumMod val="40000"/>
              <a:lumOff val="60000"/>
            </a:schemeClr>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sp>
        <p:nvSpPr>
          <p:cNvPr id="8" name="矩形 7">
            <a:extLst>
              <a:ext uri="{FF2B5EF4-FFF2-40B4-BE49-F238E27FC236}">
                <a16:creationId xmlns:a16="http://schemas.microsoft.com/office/drawing/2014/main" id="{6FB0BE2D-35B2-417B-9EA3-157587B97EE9}"/>
              </a:ext>
            </a:extLst>
          </p:cNvPr>
          <p:cNvSpPr/>
          <p:nvPr userDrawn="1"/>
        </p:nvSpPr>
        <p:spPr bwMode="gray">
          <a:xfrm>
            <a:off x="0" y="-36909"/>
            <a:ext cx="9118035" cy="936104"/>
          </a:xfrm>
          <a:prstGeom prst="rect">
            <a:avLst/>
          </a:prstGeom>
          <a:solidFill>
            <a:srgbClr val="0D3482"/>
          </a:solidFill>
          <a:ln w="38100">
            <a:noFill/>
            <a:round/>
          </a:ln>
        </p:spPr>
        <p:txBody>
          <a:bodyPr wrap="none" rtlCol="0" anchor="ctr"/>
          <a:lstStyle/>
          <a:p>
            <a:pPr marL="413598" indent="-413598" algn="ctr" fontAlgn="auto" latinLnBrk="1">
              <a:spcBef>
                <a:spcPts val="0"/>
              </a:spcBef>
              <a:spcAft>
                <a:spcPts val="0"/>
              </a:spcAft>
              <a:buFontTx/>
              <a:buAutoNum type="arabicPeriod"/>
            </a:pPr>
            <a:endParaRPr lang="zh-CN" altLang="en-US" sz="2393" b="1" dirty="0">
              <a:solidFill>
                <a:srgbClr val="C00000"/>
              </a:solidFill>
              <a:effectLst>
                <a:outerShdw blurRad="38100" dist="38100" dir="2700000" algn="tl">
                  <a:srgbClr val="C0C0C0"/>
                </a:outerShdw>
              </a:effectLst>
              <a:latin typeface="Times New Roman" panose="02020603050405020304" pitchFamily="18" charset="0"/>
              <a:ea typeface="微软雅黑" panose="020B0503020204020204" pitchFamily="34" charset="-122"/>
            </a:endParaRPr>
          </a:p>
        </p:txBody>
      </p:sp>
      <p:pic>
        <p:nvPicPr>
          <p:cNvPr id="12290" name="Picture 2">
            <a:extLst>
              <a:ext uri="{FF2B5EF4-FFF2-40B4-BE49-F238E27FC236}">
                <a16:creationId xmlns:a16="http://schemas.microsoft.com/office/drawing/2014/main" id="{00BC2EFD-FA59-C6DC-2505-7333B7ACE652}"/>
              </a:ext>
            </a:extLst>
          </p:cNvPr>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r="74332" b="16628"/>
          <a:stretch/>
        </p:blipFill>
        <p:spPr bwMode="auto">
          <a:xfrm>
            <a:off x="8253939" y="-270116"/>
            <a:ext cx="864096" cy="116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70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transition spd="slow" advTm="18981">
    <p:push dir="u"/>
  </p:transition>
  <p:hf hdr="0"/>
  <p:txStyles>
    <p:titleStyle>
      <a:lvl1pPr algn="l" defTabSz="911840" rtl="0" eaLnBrk="1" latinLnBrk="0" hangingPunct="1">
        <a:lnSpc>
          <a:spcPct val="90000"/>
        </a:lnSpc>
        <a:spcBef>
          <a:spcPct val="0"/>
        </a:spcBef>
        <a:buNone/>
        <a:defRPr sz="4388" kern="1200">
          <a:solidFill>
            <a:schemeClr val="tx1"/>
          </a:solidFill>
          <a:latin typeface="+mj-lt"/>
          <a:ea typeface="+mj-ea"/>
          <a:cs typeface="+mj-cs"/>
        </a:defRPr>
      </a:lvl1pPr>
    </p:titleStyle>
    <p:body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840" rtl="0" eaLnBrk="1" latinLnBrk="0" hangingPunct="1">
        <a:defRPr sz="1795" kern="1200">
          <a:solidFill>
            <a:schemeClr val="tx1"/>
          </a:solidFill>
          <a:latin typeface="+mn-lt"/>
          <a:ea typeface="+mn-ea"/>
          <a:cs typeface="+mn-cs"/>
        </a:defRPr>
      </a:lvl1pPr>
      <a:lvl2pPr marL="455920" algn="l" defTabSz="911840" rtl="0" eaLnBrk="1" latinLnBrk="0" hangingPunct="1">
        <a:defRPr sz="1795" kern="1200">
          <a:solidFill>
            <a:schemeClr val="tx1"/>
          </a:solidFill>
          <a:latin typeface="+mn-lt"/>
          <a:ea typeface="+mn-ea"/>
          <a:cs typeface="+mn-cs"/>
        </a:defRPr>
      </a:lvl2pPr>
      <a:lvl3pPr marL="911840" algn="l" defTabSz="911840" rtl="0" eaLnBrk="1" latinLnBrk="0" hangingPunct="1">
        <a:defRPr sz="1795" kern="1200">
          <a:solidFill>
            <a:schemeClr val="tx1"/>
          </a:solidFill>
          <a:latin typeface="+mn-lt"/>
          <a:ea typeface="+mn-ea"/>
          <a:cs typeface="+mn-cs"/>
        </a:defRPr>
      </a:lvl3pPr>
      <a:lvl4pPr marL="1367760" algn="l" defTabSz="911840" rtl="0" eaLnBrk="1" latinLnBrk="0" hangingPunct="1">
        <a:defRPr sz="1795" kern="1200">
          <a:solidFill>
            <a:schemeClr val="tx1"/>
          </a:solidFill>
          <a:latin typeface="+mn-lt"/>
          <a:ea typeface="+mn-ea"/>
          <a:cs typeface="+mn-cs"/>
        </a:defRPr>
      </a:lvl4pPr>
      <a:lvl5pPr marL="1823679" algn="l" defTabSz="911840" rtl="0" eaLnBrk="1" latinLnBrk="0" hangingPunct="1">
        <a:defRPr sz="1795" kern="1200">
          <a:solidFill>
            <a:schemeClr val="tx1"/>
          </a:solidFill>
          <a:latin typeface="+mn-lt"/>
          <a:ea typeface="+mn-ea"/>
          <a:cs typeface="+mn-cs"/>
        </a:defRPr>
      </a:lvl5pPr>
      <a:lvl6pPr marL="2279599" algn="l" defTabSz="911840" rtl="0" eaLnBrk="1" latinLnBrk="0" hangingPunct="1">
        <a:defRPr sz="1795" kern="1200">
          <a:solidFill>
            <a:schemeClr val="tx1"/>
          </a:solidFill>
          <a:latin typeface="+mn-lt"/>
          <a:ea typeface="+mn-ea"/>
          <a:cs typeface="+mn-cs"/>
        </a:defRPr>
      </a:lvl6pPr>
      <a:lvl7pPr marL="2735519" algn="l" defTabSz="911840" rtl="0" eaLnBrk="1" latinLnBrk="0" hangingPunct="1">
        <a:defRPr sz="1795" kern="1200">
          <a:solidFill>
            <a:schemeClr val="tx1"/>
          </a:solidFill>
          <a:latin typeface="+mn-lt"/>
          <a:ea typeface="+mn-ea"/>
          <a:cs typeface="+mn-cs"/>
        </a:defRPr>
      </a:lvl7pPr>
      <a:lvl8pPr marL="3191439" algn="l" defTabSz="911840" rtl="0" eaLnBrk="1" latinLnBrk="0" hangingPunct="1">
        <a:defRPr sz="1795" kern="1200">
          <a:solidFill>
            <a:schemeClr val="tx1"/>
          </a:solidFill>
          <a:latin typeface="+mn-lt"/>
          <a:ea typeface="+mn-ea"/>
          <a:cs typeface="+mn-cs"/>
        </a:defRPr>
      </a:lvl8pPr>
      <a:lvl9pPr marL="3647359" algn="l" defTabSz="91184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F84291-478E-406C-8B48-E225EA648013}"/>
              </a:ext>
            </a:extLst>
          </p:cNvPr>
          <p:cNvSpPr txBox="1"/>
          <p:nvPr/>
        </p:nvSpPr>
        <p:spPr>
          <a:xfrm>
            <a:off x="0" y="4418707"/>
            <a:ext cx="9144983" cy="1384990"/>
          </a:xfrm>
          <a:prstGeom prst="rect">
            <a:avLst/>
          </a:prstGeom>
          <a:noFill/>
        </p:spPr>
        <p:txBody>
          <a:bodyPr wrap="square" lIns="91436" tIns="45718" rIns="91436" bIns="45718" rtlCol="0">
            <a:spAutoFit/>
          </a:bodyPr>
          <a:lstStyle/>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陈伟能、吴永贤</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计算科学与工程学院</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a:p>
            <a:pPr algn="ctr" defTabSz="913765"/>
            <a:r>
              <a:rPr lang="zh-CN" altLang="en-US" sz="2800" b="1" kern="3000" dirty="0">
                <a:latin typeface="Times New Roman" panose="02020603050405020304" pitchFamily="18" charset="0"/>
                <a:ea typeface="微软雅黑" panose="020B0503020204020204" pitchFamily="34" charset="-122"/>
                <a:cs typeface="Times New Roman" panose="02020603050405020304" pitchFamily="18" charset="0"/>
              </a:rPr>
              <a:t>华南理工大学</a:t>
            </a:r>
            <a:endParaRPr lang="en-US" altLang="zh-CN" sz="2800" b="1" kern="3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E9C28ED-1590-4A1D-8D61-27C031A7B748}"/>
              </a:ext>
            </a:extLst>
          </p:cNvPr>
          <p:cNvSpPr txBox="1"/>
          <p:nvPr/>
        </p:nvSpPr>
        <p:spPr>
          <a:xfrm>
            <a:off x="1652746" y="1187227"/>
            <a:ext cx="6003428" cy="769441"/>
          </a:xfrm>
          <a:prstGeom prst="rect">
            <a:avLst/>
          </a:prstGeom>
          <a:noFill/>
        </p:spPr>
        <p:txBody>
          <a:bodyPr wrap="square" rtlCol="0">
            <a:spAutoFit/>
          </a:bodyPr>
          <a:lstStyle/>
          <a:p>
            <a:pPr algn="ctr"/>
            <a:r>
              <a:rPr lang="zh-CN" altLang="en-US"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人 工 智 能</a:t>
            </a:r>
            <a:endParaRPr lang="en-US" altLang="zh-CN" sz="4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日期占位符 5">
            <a:extLst>
              <a:ext uri="{FF2B5EF4-FFF2-40B4-BE49-F238E27FC236}">
                <a16:creationId xmlns:a16="http://schemas.microsoft.com/office/drawing/2014/main" id="{543C41D5-B5E1-4B66-AFA7-48950695AAD5}"/>
              </a:ext>
            </a:extLst>
          </p:cNvPr>
          <p:cNvSpPr>
            <a:spLocks noGrp="1"/>
          </p:cNvSpPr>
          <p:nvPr>
            <p:ph type="dt" sz="half" idx="10"/>
          </p:nvPr>
        </p:nvSpPr>
        <p:spPr/>
        <p:txBody>
          <a:bodyPr/>
          <a:lstStyle/>
          <a:p>
            <a:fld id="{115164D7-C286-4A19-8EB5-03A42E132D3F}" type="datetime1">
              <a:rPr lang="zh-CN" altLang="en-US" smtClean="0"/>
              <a:t>2023/2/13</a:t>
            </a:fld>
            <a:endParaRPr lang="zh-CN" altLang="en-US" dirty="0"/>
          </a:p>
        </p:txBody>
      </p:sp>
      <p:sp>
        <p:nvSpPr>
          <p:cNvPr id="8" name="灯片编号占位符 7">
            <a:extLst>
              <a:ext uri="{FF2B5EF4-FFF2-40B4-BE49-F238E27FC236}">
                <a16:creationId xmlns:a16="http://schemas.microsoft.com/office/drawing/2014/main" id="{03FBA171-1EE0-4DC2-8EAA-1110E476D23C}"/>
              </a:ext>
            </a:extLst>
          </p:cNvPr>
          <p:cNvSpPr>
            <a:spLocks noGrp="1"/>
          </p:cNvSpPr>
          <p:nvPr>
            <p:ph type="sldNum" sz="quarter" idx="12"/>
          </p:nvPr>
        </p:nvSpPr>
        <p:spPr/>
        <p:txBody>
          <a:bodyPr/>
          <a:lstStyle/>
          <a:p>
            <a:fld id="{B2A3831D-48B3-4F9C-8367-0C37AADCE304}" type="slidenum">
              <a:rPr lang="zh-CN" altLang="en-US" smtClean="0"/>
              <a:t>1</a:t>
            </a:fld>
            <a:endParaRPr lang="zh-CN" altLang="en-US" dirty="0"/>
          </a:p>
        </p:txBody>
      </p:sp>
      <p:sp>
        <p:nvSpPr>
          <p:cNvPr id="10" name="文本框 9">
            <a:extLst>
              <a:ext uri="{FF2B5EF4-FFF2-40B4-BE49-F238E27FC236}">
                <a16:creationId xmlns:a16="http://schemas.microsoft.com/office/drawing/2014/main" id="{0E9C28ED-1590-4A1D-8D61-27C031A7B748}"/>
              </a:ext>
            </a:extLst>
          </p:cNvPr>
          <p:cNvSpPr txBox="1"/>
          <p:nvPr/>
        </p:nvSpPr>
        <p:spPr>
          <a:xfrm>
            <a:off x="-3968" y="2843411"/>
            <a:ext cx="9113550" cy="707886"/>
          </a:xfrm>
          <a:prstGeom prst="rect">
            <a:avLst/>
          </a:prstGeom>
          <a:noFill/>
        </p:spPr>
        <p:txBody>
          <a:bodyPr wrap="square" rtlCol="0">
            <a:spAutoFit/>
          </a:bodyPr>
          <a:lstStyle/>
          <a:p>
            <a:pPr algn="ctr"/>
            <a:r>
              <a:rPr lang="zh-CN" altLang="en-US"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第一讲：绪论</a:t>
            </a:r>
            <a:endParaRPr lang="en-US" altLang="zh-CN" sz="40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advTm="18981">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10</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人工智能的发展</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pic>
        <p:nvPicPr>
          <p:cNvPr id="8" name="图片 7">
            <a:extLst>
              <a:ext uri="{FF2B5EF4-FFF2-40B4-BE49-F238E27FC236}">
                <a16:creationId xmlns:a16="http://schemas.microsoft.com/office/drawing/2014/main" id="{DBD343E4-9DBC-C458-0AFF-1D6AAE0C05C0}"/>
              </a:ext>
            </a:extLst>
          </p:cNvPr>
          <p:cNvPicPr>
            <a:picLocks noChangeAspect="1"/>
          </p:cNvPicPr>
          <p:nvPr/>
        </p:nvPicPr>
        <p:blipFill>
          <a:blip r:embed="rId3"/>
          <a:stretch>
            <a:fillRect/>
          </a:stretch>
        </p:blipFill>
        <p:spPr>
          <a:xfrm>
            <a:off x="670867" y="1691283"/>
            <a:ext cx="7933229" cy="4615616"/>
          </a:xfrm>
          <a:prstGeom prst="rect">
            <a:avLst/>
          </a:prstGeom>
        </p:spPr>
      </p:pic>
    </p:spTree>
    <p:extLst>
      <p:ext uri="{BB962C8B-B14F-4D97-AF65-F5344CB8AC3E}">
        <p14:creationId xmlns:p14="http://schemas.microsoft.com/office/powerpoint/2010/main" val="15029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11</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人工智能的发展</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2" name="Rectangle 82">
            <a:extLst>
              <a:ext uri="{FF2B5EF4-FFF2-40B4-BE49-F238E27FC236}">
                <a16:creationId xmlns:a16="http://schemas.microsoft.com/office/drawing/2014/main" id="{4EDE27B4-2C5A-2AC0-BD9A-FAF9A9AE858A}"/>
              </a:ext>
            </a:extLst>
          </p:cNvPr>
          <p:cNvSpPr txBox="1">
            <a:spLocks noChangeArrowheads="1"/>
          </p:cNvSpPr>
          <p:nvPr/>
        </p:nvSpPr>
        <p:spPr>
          <a:xfrm>
            <a:off x="310828" y="1259160"/>
            <a:ext cx="8487250" cy="5400675"/>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lnSpc>
                <a:spcPct val="140000"/>
              </a:lnSpc>
              <a:buSzPct val="60000"/>
              <a:buNone/>
            </a:pPr>
            <a:r>
              <a:rPr lang="zh-CN" altLang="ru-RU" sz="2800" b="1" dirty="0">
                <a:solidFill>
                  <a:srgbClr val="FF0000"/>
                </a:solidFill>
                <a:latin typeface="Times New Roman" panose="02020603050405020304" pitchFamily="18" charset="0"/>
                <a:ea typeface="新宋体" panose="02010609030101010101" pitchFamily="49" charset="-122"/>
              </a:rPr>
              <a:t>孕育（</a:t>
            </a:r>
            <a:r>
              <a:rPr lang="ru-RU" altLang="zh-CN" sz="2800" b="1" dirty="0">
                <a:solidFill>
                  <a:srgbClr val="FF0000"/>
                </a:solidFill>
                <a:latin typeface="Times New Roman" panose="02020603050405020304" pitchFamily="18" charset="0"/>
                <a:ea typeface="新宋体" panose="02010609030101010101" pitchFamily="49" charset="-122"/>
              </a:rPr>
              <a:t>1956</a:t>
            </a:r>
            <a:r>
              <a:rPr lang="zh-CN" altLang="ru-RU" sz="2800" b="1" dirty="0">
                <a:solidFill>
                  <a:srgbClr val="FF0000"/>
                </a:solidFill>
                <a:latin typeface="Times New Roman" panose="02020603050405020304" pitchFamily="18" charset="0"/>
                <a:ea typeface="新宋体" panose="02010609030101010101" pitchFamily="49" charset="-122"/>
              </a:rPr>
              <a:t>年之前）</a:t>
            </a:r>
          </a:p>
          <a:p>
            <a:pPr algn="just">
              <a:lnSpc>
                <a:spcPct val="110000"/>
              </a:lnSpc>
              <a:buFont typeface="Wingdings" pitchFamily="2" charset="2"/>
              <a:buBlip>
                <a:blip r:embed="rId3"/>
              </a:buBlip>
            </a:pPr>
            <a:r>
              <a:rPr lang="zh-CN" altLang="ru-RU" sz="2600" b="1" dirty="0">
                <a:latin typeface="Times New Roman" panose="02020603050405020304" pitchFamily="18" charset="0"/>
                <a:ea typeface="新宋体" panose="02010609030101010101" pitchFamily="49" charset="-122"/>
              </a:rPr>
              <a:t>公元前，亚里斯多德（</a:t>
            </a:r>
            <a:r>
              <a:rPr lang="ru-RU" altLang="zh-CN" sz="2600" b="1" dirty="0" err="1">
                <a:latin typeface="Times New Roman" panose="02020603050405020304" pitchFamily="18" charset="0"/>
                <a:ea typeface="新宋体" panose="02010609030101010101" pitchFamily="49" charset="-122"/>
              </a:rPr>
              <a:t>Aristotle</a:t>
            </a:r>
            <a:r>
              <a:rPr lang="zh-CN" altLang="ru-RU" sz="2600" b="1" dirty="0">
                <a:latin typeface="Times New Roman" panose="02020603050405020304" pitchFamily="18" charset="0"/>
                <a:ea typeface="新宋体" panose="02010609030101010101" pitchFamily="49" charset="-122"/>
              </a:rPr>
              <a:t>）：三段论</a:t>
            </a:r>
          </a:p>
          <a:p>
            <a:pPr algn="just">
              <a:lnSpc>
                <a:spcPct val="110000"/>
              </a:lnSpc>
              <a:buFont typeface="Wingdings" pitchFamily="2" charset="2"/>
              <a:buBlip>
                <a:blip r:embed="rId3"/>
              </a:buBlip>
            </a:pPr>
            <a:r>
              <a:rPr lang="zh-CN" altLang="ru-RU" sz="2600" b="1" dirty="0">
                <a:latin typeface="Times New Roman" panose="02020603050405020304" pitchFamily="18" charset="0"/>
                <a:ea typeface="新宋体" panose="02010609030101010101" pitchFamily="49" charset="-122"/>
              </a:rPr>
              <a:t>莱布尼茨（</a:t>
            </a:r>
            <a:r>
              <a:rPr lang="ru-RU" altLang="zh-CN" sz="2600" b="1" dirty="0" err="1">
                <a:latin typeface="Times New Roman" panose="02020603050405020304" pitchFamily="18" charset="0"/>
                <a:ea typeface="新宋体" panose="02010609030101010101" pitchFamily="49" charset="-122"/>
              </a:rPr>
              <a:t>G</a:t>
            </a:r>
            <a:r>
              <a:rPr lang="ru-RU" altLang="zh-CN" sz="2600" b="1" dirty="0">
                <a:latin typeface="Times New Roman" panose="02020603050405020304" pitchFamily="18" charset="0"/>
                <a:ea typeface="新宋体" panose="02010609030101010101" pitchFamily="49" charset="-122"/>
              </a:rPr>
              <a:t>. </a:t>
            </a:r>
            <a:r>
              <a:rPr lang="ru-RU" altLang="zh-CN" sz="2600" b="1" dirty="0" err="1">
                <a:latin typeface="Times New Roman" panose="02020603050405020304" pitchFamily="18" charset="0"/>
                <a:ea typeface="新宋体" panose="02010609030101010101" pitchFamily="49" charset="-122"/>
              </a:rPr>
              <a:t>W</a:t>
            </a:r>
            <a:r>
              <a:rPr lang="ru-RU" altLang="zh-CN" sz="2600" b="1" dirty="0">
                <a:latin typeface="Times New Roman" panose="02020603050405020304" pitchFamily="18" charset="0"/>
                <a:ea typeface="新宋体" panose="02010609030101010101" pitchFamily="49" charset="-122"/>
              </a:rPr>
              <a:t>. </a:t>
            </a:r>
            <a:r>
              <a:rPr lang="ru-RU" altLang="zh-CN" sz="2600" b="1" dirty="0" err="1">
                <a:latin typeface="Times New Roman" panose="02020603050405020304" pitchFamily="18" charset="0"/>
                <a:ea typeface="新宋体" panose="02010609030101010101" pitchFamily="49" charset="-122"/>
              </a:rPr>
              <a:t>Leibnitz</a:t>
            </a:r>
            <a:r>
              <a:rPr lang="zh-CN" altLang="ru-RU" sz="2600" b="1" dirty="0">
                <a:latin typeface="Times New Roman" panose="02020603050405020304" pitchFamily="18" charset="0"/>
                <a:ea typeface="新宋体" panose="02010609030101010101" pitchFamily="49" charset="-122"/>
              </a:rPr>
              <a:t>）：万能符号、推理计算</a:t>
            </a:r>
          </a:p>
          <a:p>
            <a:pPr algn="just">
              <a:lnSpc>
                <a:spcPct val="110000"/>
              </a:lnSpc>
              <a:buFont typeface="Wingdings" pitchFamily="2" charset="2"/>
              <a:buBlip>
                <a:blip r:embed="rId3"/>
              </a:buBlip>
            </a:pPr>
            <a:r>
              <a:rPr lang="zh-CN" altLang="ru-RU" sz="2600" b="1" dirty="0">
                <a:latin typeface="Times New Roman" panose="02020603050405020304" pitchFamily="18" charset="0"/>
                <a:ea typeface="新宋体" panose="02010609030101010101" pitchFamily="49" charset="-122"/>
              </a:rPr>
              <a:t>布尔（</a:t>
            </a:r>
            <a:r>
              <a:rPr lang="ru-RU" altLang="zh-CN" sz="2600" b="1" dirty="0" err="1">
                <a:latin typeface="Times New Roman" panose="02020603050405020304" pitchFamily="18" charset="0"/>
                <a:ea typeface="新宋体" panose="02010609030101010101" pitchFamily="49" charset="-122"/>
              </a:rPr>
              <a:t>G</a:t>
            </a:r>
            <a:r>
              <a:rPr lang="ru-RU" altLang="zh-CN" sz="2600" b="1" dirty="0">
                <a:latin typeface="Times New Roman" panose="02020603050405020304" pitchFamily="18" charset="0"/>
                <a:ea typeface="新宋体" panose="02010609030101010101" pitchFamily="49" charset="-122"/>
              </a:rPr>
              <a:t>. </a:t>
            </a:r>
            <a:r>
              <a:rPr lang="ru-RU" altLang="zh-CN" sz="2600" b="1" dirty="0" err="1">
                <a:latin typeface="Times New Roman" panose="02020603050405020304" pitchFamily="18" charset="0"/>
                <a:ea typeface="新宋体" panose="02010609030101010101" pitchFamily="49" charset="-122"/>
              </a:rPr>
              <a:t>Boole</a:t>
            </a:r>
            <a:r>
              <a:rPr lang="zh-CN" altLang="ru-RU" sz="2600" b="1" dirty="0">
                <a:latin typeface="Times New Roman" panose="02020603050405020304" pitchFamily="18" charset="0"/>
                <a:ea typeface="新宋体" panose="02010609030101010101" pitchFamily="49" charset="-122"/>
              </a:rPr>
              <a:t>）：用符号语言描述思维活动的基本推理法则</a:t>
            </a:r>
          </a:p>
          <a:p>
            <a:pPr algn="just">
              <a:lnSpc>
                <a:spcPct val="110000"/>
              </a:lnSpc>
              <a:buFont typeface="Wingdings" pitchFamily="2" charset="2"/>
              <a:buBlip>
                <a:blip r:embed="rId3"/>
              </a:buBlip>
            </a:pPr>
            <a:r>
              <a:rPr lang="ru-RU" altLang="zh-CN" sz="2600" b="1" dirty="0">
                <a:latin typeface="Times New Roman" panose="02020603050405020304" pitchFamily="18" charset="0"/>
                <a:ea typeface="新宋体" panose="02010609030101010101" pitchFamily="49" charset="-122"/>
              </a:rPr>
              <a:t>1936</a:t>
            </a:r>
            <a:r>
              <a:rPr lang="zh-CN" altLang="ru-RU" sz="2600" b="1" dirty="0">
                <a:latin typeface="Times New Roman" panose="02020603050405020304" pitchFamily="18" charset="0"/>
                <a:ea typeface="新宋体" panose="02010609030101010101" pitchFamily="49" charset="-122"/>
              </a:rPr>
              <a:t>年，图灵：图灵机</a:t>
            </a:r>
          </a:p>
          <a:p>
            <a:pPr algn="just">
              <a:lnSpc>
                <a:spcPct val="110000"/>
              </a:lnSpc>
              <a:buBlip>
                <a:blip r:embed="rId3"/>
              </a:buBlip>
            </a:pPr>
            <a:r>
              <a:rPr lang="zh-CN" altLang="ru-RU" sz="2600" b="1" dirty="0">
                <a:latin typeface="Times New Roman" panose="02020603050405020304" pitchFamily="18" charset="0"/>
                <a:ea typeface="新宋体" panose="02010609030101010101" pitchFamily="49" charset="-122"/>
              </a:rPr>
              <a:t>美国爱荷华州立大学的阿塔纳索夫教授和他的研究生贝瑞在</a:t>
            </a:r>
            <a:r>
              <a:rPr lang="ru-RU" altLang="zh-CN" sz="2600" b="1" dirty="0">
                <a:latin typeface="Times New Roman" panose="02020603050405020304" pitchFamily="18" charset="0"/>
                <a:ea typeface="新宋体" panose="02010609030101010101" pitchFamily="49" charset="-122"/>
              </a:rPr>
              <a:t>1937</a:t>
            </a:r>
            <a:r>
              <a:rPr lang="zh-CN" altLang="ru-RU" sz="2600" b="1" dirty="0">
                <a:latin typeface="Times New Roman" panose="02020603050405020304" pitchFamily="18" charset="0"/>
                <a:ea typeface="新宋体" panose="02010609030101010101" pitchFamily="49" charset="-122"/>
              </a:rPr>
              <a:t>年至</a:t>
            </a:r>
            <a:r>
              <a:rPr lang="ru-RU" altLang="zh-CN" sz="2600" b="1" dirty="0">
                <a:latin typeface="Times New Roman" panose="02020603050405020304" pitchFamily="18" charset="0"/>
                <a:ea typeface="新宋体" panose="02010609030101010101" pitchFamily="49" charset="-122"/>
              </a:rPr>
              <a:t>1941</a:t>
            </a:r>
            <a:r>
              <a:rPr lang="zh-CN" altLang="ru-RU" sz="2600" b="1" dirty="0">
                <a:latin typeface="Times New Roman" panose="02020603050405020304" pitchFamily="18" charset="0"/>
                <a:ea typeface="新宋体" panose="02010609030101010101" pitchFamily="49" charset="-122"/>
              </a:rPr>
              <a:t>年间开发的世界上第一台电子计算机“阿塔纳索夫－贝瑞计算机（</a:t>
            </a:r>
            <a:r>
              <a:rPr lang="ru-RU" altLang="zh-CN" sz="2600" b="1" dirty="0" err="1">
                <a:latin typeface="Times New Roman" panose="02020603050405020304" pitchFamily="18" charset="0"/>
                <a:ea typeface="新宋体" panose="02010609030101010101" pitchFamily="49" charset="-122"/>
              </a:rPr>
              <a:t>Atanasoff-Berry</a:t>
            </a:r>
            <a:r>
              <a:rPr lang="ru-RU" altLang="zh-CN" sz="2600" b="1" dirty="0">
                <a:latin typeface="Times New Roman" panose="02020603050405020304" pitchFamily="18" charset="0"/>
                <a:ea typeface="新宋体" panose="02010609030101010101" pitchFamily="49" charset="-122"/>
              </a:rPr>
              <a:t> Computer</a:t>
            </a:r>
            <a:r>
              <a:rPr lang="zh-CN" altLang="ru-RU" sz="2600" b="1" dirty="0">
                <a:latin typeface="Times New Roman" panose="02020603050405020304" pitchFamily="18" charset="0"/>
                <a:ea typeface="新宋体" panose="02010609030101010101" pitchFamily="49" charset="-122"/>
              </a:rPr>
              <a:t>）”为人工智能的研究奠定了物质基础。</a:t>
            </a:r>
          </a:p>
        </p:txBody>
      </p:sp>
    </p:spTree>
    <p:extLst>
      <p:ext uri="{BB962C8B-B14F-4D97-AF65-F5344CB8AC3E}">
        <p14:creationId xmlns:p14="http://schemas.microsoft.com/office/powerpoint/2010/main" val="31096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childTnLst>
                                    <p:set>
                                      <p:cBhvr additive="base">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childTnLst>
                                    <p:set>
                                      <p:cBhvr additive="base">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childTnLst>
                                    <p:set>
                                      <p:cBhvr additive="base">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childTnLst>
                                    <p:set>
                                      <p:cBhvr additive="base">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childTnLst>
                                    <p:set>
                                      <p:cBhvr additive="base">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additive="base">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12</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人工智能的发展</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3" name="Rectangle 90">
            <a:extLst>
              <a:ext uri="{FF2B5EF4-FFF2-40B4-BE49-F238E27FC236}">
                <a16:creationId xmlns:a16="http://schemas.microsoft.com/office/drawing/2014/main" id="{D9DA32FC-1F36-6E35-EE56-867021E91368}"/>
              </a:ext>
            </a:extLst>
          </p:cNvPr>
          <p:cNvSpPr txBox="1">
            <a:spLocks noChangeArrowheads="1"/>
          </p:cNvSpPr>
          <p:nvPr/>
        </p:nvSpPr>
        <p:spPr>
          <a:xfrm>
            <a:off x="118730" y="1194665"/>
            <a:ext cx="8915400" cy="53340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形成</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r>
              <a:rPr kumimoji="0" lang="ru-RU"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1956</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-1969</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endParaRPr lang="en-US" altLang="zh-CN" sz="2800" b="1" dirty="0">
              <a:latin typeface="Times New Roman" panose="02020603050405020304" pitchFamily="18" charset="0"/>
              <a:ea typeface="新宋体" panose="02010609030101010101" pitchFamily="49" charset="-122"/>
            </a:endParaRPr>
          </a:p>
          <a:p>
            <a:pPr algn="just">
              <a:lnSpc>
                <a:spcPct val="110000"/>
              </a:lnSpc>
            </a:pPr>
            <a:r>
              <a:rPr lang="ru-RU" altLang="zh-CN" sz="2500" b="1" dirty="0">
                <a:latin typeface="Times New Roman" panose="02020603050405020304" pitchFamily="18" charset="0"/>
                <a:ea typeface="新宋体" panose="02010609030101010101" pitchFamily="49" charset="-122"/>
              </a:rPr>
              <a:t>1956</a:t>
            </a:r>
            <a:r>
              <a:rPr lang="zh-CN" altLang="ru-RU" sz="2500" b="1" dirty="0">
                <a:latin typeface="Times New Roman" panose="02020603050405020304" pitchFamily="18" charset="0"/>
                <a:ea typeface="新宋体" panose="02010609030101010101" pitchFamily="49" charset="-122"/>
              </a:rPr>
              <a:t>年夏，当时美国达特茅斯大学数学助教、现任斯坦福大学教授麦卡锡和哈佛大学数学和神经学家、现任</a:t>
            </a:r>
            <a:r>
              <a:rPr lang="ru-RU" altLang="zh-CN" sz="2500" b="1" dirty="0">
                <a:latin typeface="Times New Roman" panose="02020603050405020304" pitchFamily="18" charset="0"/>
                <a:ea typeface="新宋体" panose="02010609030101010101" pitchFamily="49" charset="-122"/>
              </a:rPr>
              <a:t>MIT</a:t>
            </a:r>
            <a:r>
              <a:rPr lang="zh-CN" altLang="ru-RU" sz="2500" b="1" dirty="0">
                <a:latin typeface="Times New Roman" panose="02020603050405020304" pitchFamily="18" charset="0"/>
                <a:ea typeface="新宋体" panose="02010609030101010101" pitchFamily="49" charset="-122"/>
              </a:rPr>
              <a:t>教授明斯基、</a:t>
            </a:r>
            <a:r>
              <a:rPr lang="ru-RU" altLang="zh-CN" sz="2500" b="1" dirty="0">
                <a:latin typeface="Times New Roman" panose="02020603050405020304" pitchFamily="18" charset="0"/>
                <a:ea typeface="新宋体" panose="02010609030101010101" pitchFamily="49" charset="-122"/>
              </a:rPr>
              <a:t>IBM</a:t>
            </a:r>
            <a:r>
              <a:rPr lang="zh-CN" altLang="ru-RU" sz="2500" b="1" dirty="0">
                <a:latin typeface="Times New Roman" panose="02020603050405020304" pitchFamily="18" charset="0"/>
                <a:ea typeface="新宋体" panose="02010609030101010101" pitchFamily="49" charset="-122"/>
              </a:rPr>
              <a:t>公司信息研究中心负责人洛切斯特、贝尔实验室信息部数学研究员香农共同发起，邀请普林斯顿大学莫尔和</a:t>
            </a:r>
            <a:r>
              <a:rPr lang="ru-RU" altLang="zh-CN" sz="2500" b="1" dirty="0">
                <a:latin typeface="Times New Roman" panose="02020603050405020304" pitchFamily="18" charset="0"/>
                <a:ea typeface="新宋体" panose="02010609030101010101" pitchFamily="49" charset="-122"/>
              </a:rPr>
              <a:t>IBM</a:t>
            </a:r>
            <a:r>
              <a:rPr lang="zh-CN" altLang="ru-RU" sz="2500" b="1" dirty="0">
                <a:latin typeface="Times New Roman" panose="02020603050405020304" pitchFamily="18" charset="0"/>
                <a:ea typeface="新宋体" panose="02010609030101010101" pitchFamily="49" charset="-122"/>
              </a:rPr>
              <a:t>公司塞缪尔、</a:t>
            </a:r>
            <a:r>
              <a:rPr lang="ru-RU" altLang="zh-CN" sz="2500" b="1" dirty="0">
                <a:latin typeface="Times New Roman" panose="02020603050405020304" pitchFamily="18" charset="0"/>
                <a:ea typeface="新宋体" panose="02010609030101010101" pitchFamily="49" charset="-122"/>
              </a:rPr>
              <a:t>MIT</a:t>
            </a:r>
            <a:r>
              <a:rPr lang="zh-CN" altLang="ru-RU" sz="2500" b="1" dirty="0">
                <a:latin typeface="Times New Roman" panose="02020603050405020304" pitchFamily="18" charset="0"/>
                <a:ea typeface="新宋体" panose="02010609030101010101" pitchFamily="49" charset="-122"/>
              </a:rPr>
              <a:t>的塞尔夫里奇和索罗莫夫以及兰德公司和卡内基－梅隆大学的纽厄尔、西蒙等</a:t>
            </a:r>
            <a:r>
              <a:rPr lang="ru-RU" altLang="zh-CN" sz="2500" b="1" dirty="0">
                <a:latin typeface="Times New Roman" panose="02020603050405020304" pitchFamily="18" charset="0"/>
                <a:ea typeface="新宋体" panose="02010609030101010101" pitchFamily="49" charset="-122"/>
              </a:rPr>
              <a:t>10</a:t>
            </a:r>
            <a:r>
              <a:rPr lang="zh-CN" altLang="ru-RU" sz="2500" b="1" dirty="0">
                <a:latin typeface="Times New Roman" panose="02020603050405020304" pitchFamily="18" charset="0"/>
                <a:ea typeface="新宋体" panose="02010609030101010101" pitchFamily="49" charset="-122"/>
              </a:rPr>
              <a:t>名年轻学者在达特莫斯大学召开了两个月的学术研讨会，讨论机器智能问题。</a:t>
            </a:r>
          </a:p>
          <a:p>
            <a:pPr algn="just">
              <a:lnSpc>
                <a:spcPct val="110000"/>
              </a:lnSpc>
            </a:pPr>
            <a:r>
              <a:rPr lang="zh-CN" altLang="ru-RU" sz="2500" b="1" dirty="0">
                <a:latin typeface="Times New Roman" panose="02020603050405020304" pitchFamily="18" charset="0"/>
                <a:ea typeface="新宋体" panose="02010609030101010101" pitchFamily="49" charset="-122"/>
              </a:rPr>
              <a:t>会上经麦卡锡提议正式采用“人工智能”这一术语，标志着人工智能学科正式诞生。麦卡锡因而被称为人工智能之父。</a:t>
            </a:r>
          </a:p>
        </p:txBody>
      </p:sp>
    </p:spTree>
    <p:extLst>
      <p:ext uri="{BB962C8B-B14F-4D97-AF65-F5344CB8AC3E}">
        <p14:creationId xmlns:p14="http://schemas.microsoft.com/office/powerpoint/2010/main" val="389416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13</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人工智能的发展</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3" name="Rectangle 90">
            <a:extLst>
              <a:ext uri="{FF2B5EF4-FFF2-40B4-BE49-F238E27FC236}">
                <a16:creationId xmlns:a16="http://schemas.microsoft.com/office/drawing/2014/main" id="{D9DA32FC-1F36-6E35-EE56-867021E91368}"/>
              </a:ext>
            </a:extLst>
          </p:cNvPr>
          <p:cNvSpPr txBox="1">
            <a:spLocks noChangeArrowheads="1"/>
          </p:cNvSpPr>
          <p:nvPr/>
        </p:nvSpPr>
        <p:spPr>
          <a:xfrm>
            <a:off x="286787" y="1194665"/>
            <a:ext cx="8545026" cy="53340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形成</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r>
              <a:rPr kumimoji="0" lang="ru-RU"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1956</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-1969</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endParaRPr lang="en-US" altLang="zh-CN" sz="2800" b="1" dirty="0">
              <a:latin typeface="Times New Roman" panose="02020603050405020304" pitchFamily="18" charset="0"/>
              <a:ea typeface="新宋体" panose="02010609030101010101" pitchFamily="49" charset="-122"/>
            </a:endParaRPr>
          </a:p>
          <a:p>
            <a:pPr marL="0" indent="0"/>
            <a:r>
              <a:rPr lang="ru-RU" altLang="zh-CN" sz="2500" b="1" dirty="0">
                <a:latin typeface="Times New Roman" panose="02020603050405020304" pitchFamily="18" charset="0"/>
                <a:ea typeface="新宋体" panose="02010609030101010101" pitchFamily="49" charset="-122"/>
              </a:rPr>
              <a:t> 1956</a:t>
            </a:r>
            <a:r>
              <a:rPr lang="zh-CN" altLang="ru-RU" sz="2500" b="1" dirty="0">
                <a:latin typeface="Times New Roman" panose="02020603050405020304" pitchFamily="18" charset="0"/>
                <a:ea typeface="新宋体" panose="02010609030101010101" pitchFamily="49" charset="-122"/>
              </a:rPr>
              <a:t>年以后，人工智能的研究在机器学习、定理证明、模式识别、问题求解、专家系统及人工智能语言等方面都取得了许多引人瞩目的成就 。</a:t>
            </a:r>
          </a:p>
          <a:p>
            <a:pPr marL="0" indent="0" algn="just"/>
            <a:r>
              <a:rPr lang="zh-CN" altLang="ru-RU" sz="2500" b="1" dirty="0">
                <a:ea typeface="新宋体" panose="02010609030101010101" pitchFamily="49" charset="-122"/>
              </a:rPr>
              <a:t> </a:t>
            </a:r>
            <a:r>
              <a:rPr lang="ru-RU" altLang="zh-CN" sz="2500" b="1" dirty="0">
                <a:latin typeface="Times New Roman" panose="02020603050405020304" pitchFamily="18" charset="0"/>
                <a:ea typeface="新宋体" panose="02010609030101010101" pitchFamily="49" charset="-122"/>
              </a:rPr>
              <a:t>1969</a:t>
            </a:r>
            <a:r>
              <a:rPr lang="zh-CN" altLang="ru-RU" sz="2500" b="1" dirty="0">
                <a:latin typeface="Times New Roman" panose="02020603050405020304" pitchFamily="18" charset="0"/>
                <a:ea typeface="新宋体" panose="02010609030101010101" pitchFamily="49" charset="-122"/>
              </a:rPr>
              <a:t>年，成立了国际人工智能联合会议（</a:t>
            </a:r>
            <a:r>
              <a:rPr lang="ru-RU" altLang="zh-CN" sz="2500" b="1" dirty="0">
                <a:latin typeface="Times New Roman" panose="02020603050405020304" pitchFamily="18" charset="0"/>
                <a:ea typeface="新宋体" panose="02010609030101010101" pitchFamily="49" charset="-122"/>
              </a:rPr>
              <a:t>International Joint </a:t>
            </a:r>
            <a:r>
              <a:rPr lang="ru-RU" altLang="zh-CN" sz="2500" b="1" dirty="0" err="1">
                <a:latin typeface="Times New Roman" panose="02020603050405020304" pitchFamily="18" charset="0"/>
                <a:ea typeface="新宋体" panose="02010609030101010101" pitchFamily="49" charset="-122"/>
              </a:rPr>
              <a:t>Conferences</a:t>
            </a:r>
            <a:r>
              <a:rPr lang="ru-RU" altLang="zh-CN" sz="2500" b="1" dirty="0">
                <a:latin typeface="Times New Roman" panose="02020603050405020304" pitchFamily="18" charset="0"/>
                <a:ea typeface="新宋体" panose="02010609030101010101" pitchFamily="49" charset="-122"/>
              </a:rPr>
              <a:t> </a:t>
            </a:r>
            <a:r>
              <a:rPr lang="ru-RU" altLang="zh-CN" sz="2500" b="1" dirty="0" err="1">
                <a:latin typeface="Times New Roman" panose="02020603050405020304" pitchFamily="18" charset="0"/>
                <a:ea typeface="新宋体" panose="02010609030101010101" pitchFamily="49" charset="-122"/>
              </a:rPr>
              <a:t>on</a:t>
            </a:r>
            <a:r>
              <a:rPr lang="ru-RU" altLang="zh-CN" sz="2500" b="1" dirty="0">
                <a:latin typeface="Times New Roman" panose="02020603050405020304" pitchFamily="18" charset="0"/>
                <a:ea typeface="新宋体" panose="02010609030101010101" pitchFamily="49" charset="-122"/>
              </a:rPr>
              <a:t> </a:t>
            </a:r>
            <a:r>
              <a:rPr lang="ru-RU" altLang="zh-CN" sz="2500" b="1" dirty="0" err="1">
                <a:latin typeface="Times New Roman" panose="02020603050405020304" pitchFamily="18" charset="0"/>
                <a:ea typeface="新宋体" panose="02010609030101010101" pitchFamily="49" charset="-122"/>
              </a:rPr>
              <a:t>Artificial</a:t>
            </a:r>
            <a:r>
              <a:rPr lang="ru-RU" altLang="zh-CN" sz="2500" b="1" dirty="0">
                <a:latin typeface="Times New Roman" panose="02020603050405020304" pitchFamily="18" charset="0"/>
                <a:ea typeface="新宋体" panose="02010609030101010101" pitchFamily="49" charset="-122"/>
              </a:rPr>
              <a:t> Intelligence</a:t>
            </a:r>
            <a:r>
              <a:rPr lang="zh-CN" altLang="ru-RU" sz="2500" b="1" dirty="0">
                <a:latin typeface="Times New Roman" panose="02020603050405020304" pitchFamily="18" charset="0"/>
                <a:ea typeface="新宋体" panose="02010609030101010101" pitchFamily="49" charset="-122"/>
              </a:rPr>
              <a:t>，</a:t>
            </a:r>
            <a:r>
              <a:rPr lang="ru-RU" altLang="zh-CN" sz="2500" b="1" dirty="0">
                <a:latin typeface="Times New Roman" panose="02020603050405020304" pitchFamily="18" charset="0"/>
                <a:ea typeface="新宋体" panose="02010609030101010101" pitchFamily="49" charset="-122"/>
              </a:rPr>
              <a:t>IJCAI</a:t>
            </a:r>
            <a:r>
              <a:rPr lang="zh-CN" altLang="ru-RU" sz="2500" b="1" dirty="0">
                <a:latin typeface="Times New Roman" panose="02020603050405020304" pitchFamily="18" charset="0"/>
                <a:ea typeface="新宋体" panose="02010609030101010101" pitchFamily="49" charset="-122"/>
              </a:rPr>
              <a:t>）</a:t>
            </a:r>
            <a:r>
              <a:rPr lang="zh-CN" altLang="ru-RU" sz="2500" b="1" dirty="0">
                <a:ea typeface="新宋体" panose="02010609030101010101" pitchFamily="49" charset="-122"/>
              </a:rPr>
              <a:t>。</a:t>
            </a:r>
          </a:p>
          <a:p>
            <a:pPr marL="0" indent="0" algn="just"/>
            <a:r>
              <a:rPr lang="zh-CN" altLang="ru-RU" sz="2500" b="1" dirty="0">
                <a:latin typeface="Times New Roman" panose="02020603050405020304" pitchFamily="18" charset="0"/>
                <a:ea typeface="新宋体" panose="02010609030101010101" pitchFamily="49" charset="-122"/>
              </a:rPr>
              <a:t> </a:t>
            </a:r>
            <a:r>
              <a:rPr lang="ru-RU" altLang="zh-CN" sz="2500" b="1" dirty="0">
                <a:latin typeface="Times New Roman" panose="02020603050405020304" pitchFamily="18" charset="0"/>
                <a:ea typeface="新宋体" panose="02010609030101010101" pitchFamily="49" charset="-122"/>
              </a:rPr>
              <a:t>1970</a:t>
            </a:r>
            <a:r>
              <a:rPr lang="zh-CN" altLang="ru-RU" sz="2500" b="1" dirty="0">
                <a:latin typeface="宋体" panose="02010600030101010101" pitchFamily="2" charset="-122"/>
                <a:ea typeface="新宋体" panose="02010609030101010101" pitchFamily="49" charset="-122"/>
              </a:rPr>
              <a:t>年，创刊了国际性的人工智能杂志（</a:t>
            </a:r>
            <a:r>
              <a:rPr lang="ru-RU" altLang="zh-CN" sz="2500" b="1" dirty="0" err="1">
                <a:latin typeface="Times New Roman" panose="02020603050405020304" pitchFamily="18" charset="0"/>
                <a:ea typeface="新宋体" panose="02010609030101010101" pitchFamily="49" charset="-122"/>
              </a:rPr>
              <a:t>Artificial</a:t>
            </a:r>
            <a:r>
              <a:rPr lang="ru-RU" altLang="zh-CN" sz="2500" b="1" dirty="0">
                <a:latin typeface="Times New Roman" panose="02020603050405020304" pitchFamily="18" charset="0"/>
                <a:ea typeface="新宋体" panose="02010609030101010101" pitchFamily="49" charset="-122"/>
              </a:rPr>
              <a:t> Intelligence</a:t>
            </a:r>
            <a:r>
              <a:rPr lang="zh-CN" altLang="ru-RU" sz="2500" b="1" dirty="0">
                <a:latin typeface="宋体" panose="02010600030101010101" pitchFamily="2" charset="-122"/>
                <a:ea typeface="新宋体" panose="02010609030101010101" pitchFamily="49" charset="-122"/>
              </a:rPr>
              <a:t>）。</a:t>
            </a:r>
            <a:r>
              <a:rPr lang="zh-CN" altLang="ru-RU" sz="2500" b="1" dirty="0">
                <a:ea typeface="新宋体" panose="02010609030101010101" pitchFamily="49" charset="-122"/>
              </a:rPr>
              <a:t> </a:t>
            </a:r>
            <a:endParaRPr lang="zh-CN" altLang="en-US" sz="2500" b="1" dirty="0">
              <a:ea typeface="新宋体" panose="02010609030101010101" pitchFamily="49" charset="-122"/>
            </a:endParaRPr>
          </a:p>
        </p:txBody>
      </p:sp>
    </p:spTree>
    <p:extLst>
      <p:ext uri="{BB962C8B-B14F-4D97-AF65-F5344CB8AC3E}">
        <p14:creationId xmlns:p14="http://schemas.microsoft.com/office/powerpoint/2010/main" val="20438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14</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人工智能的发展</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3" name="Rectangle 90">
            <a:extLst>
              <a:ext uri="{FF2B5EF4-FFF2-40B4-BE49-F238E27FC236}">
                <a16:creationId xmlns:a16="http://schemas.microsoft.com/office/drawing/2014/main" id="{D9DA32FC-1F36-6E35-EE56-867021E91368}"/>
              </a:ext>
            </a:extLst>
          </p:cNvPr>
          <p:cNvSpPr txBox="1">
            <a:spLocks noChangeArrowheads="1"/>
          </p:cNvSpPr>
          <p:nvPr/>
        </p:nvSpPr>
        <p:spPr>
          <a:xfrm>
            <a:off x="659854" y="1259235"/>
            <a:ext cx="8147918" cy="53340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发展</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1970-</a:t>
            </a:r>
            <a:r>
              <a:rPr kumimoji="0" lang="zh-CN" altLang="ru-RU"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a:t>
            </a:r>
            <a:endParaRPr lang="en-US" altLang="zh-CN" sz="2800" b="1" dirty="0">
              <a:latin typeface="Times New Roman" panose="02020603050405020304" pitchFamily="18" charset="0"/>
              <a:ea typeface="新宋体" panose="02010609030101010101" pitchFamily="49" charset="-122"/>
            </a:endParaRPr>
          </a:p>
          <a:p>
            <a:pPr marL="0" indent="0"/>
            <a:r>
              <a:rPr lang="ru-RU" altLang="zh-CN" sz="2500" b="1" dirty="0">
                <a:latin typeface="Times New Roman" panose="02020603050405020304" pitchFamily="18" charset="0"/>
                <a:ea typeface="新宋体" panose="02010609030101010101" pitchFamily="49" charset="-122"/>
              </a:rPr>
              <a:t> 20</a:t>
            </a:r>
            <a:r>
              <a:rPr lang="zh-CN" altLang="ru-RU" sz="2500" b="1" dirty="0">
                <a:latin typeface="Times New Roman" panose="02020603050405020304" pitchFamily="18" charset="0"/>
                <a:ea typeface="新宋体" panose="02010609030101010101" pitchFamily="49" charset="-122"/>
              </a:rPr>
              <a:t>世纪</a:t>
            </a:r>
            <a:r>
              <a:rPr lang="ru-RU" altLang="zh-CN" sz="2500" b="1" dirty="0">
                <a:latin typeface="Times New Roman" panose="02020603050405020304" pitchFamily="18" charset="0"/>
                <a:ea typeface="新宋体" panose="02010609030101010101" pitchFamily="49" charset="-122"/>
              </a:rPr>
              <a:t>60</a:t>
            </a:r>
            <a:r>
              <a:rPr lang="zh-CN" altLang="ru-RU" sz="2500" b="1" dirty="0">
                <a:latin typeface="Times New Roman" panose="02020603050405020304" pitchFamily="18" charset="0"/>
                <a:ea typeface="新宋体" panose="02010609030101010101" pitchFamily="49" charset="-122"/>
              </a:rPr>
              <a:t>年代末，人工智能研究遇到困难，如机器翻译。</a:t>
            </a:r>
            <a:r>
              <a:rPr lang="ru-RU" altLang="zh-CN" sz="2500" b="1" dirty="0">
                <a:latin typeface="Times New Roman" panose="02020603050405020304" pitchFamily="18" charset="0"/>
                <a:ea typeface="新宋体" panose="02010609030101010101" pitchFamily="49" charset="-122"/>
              </a:rPr>
              <a:t>1966</a:t>
            </a:r>
            <a:r>
              <a:rPr lang="zh-CN" altLang="ru-RU" sz="2500" b="1" dirty="0">
                <a:latin typeface="Times New Roman" panose="02020603050405020304" pitchFamily="18" charset="0"/>
                <a:ea typeface="新宋体" panose="02010609030101010101" pitchFamily="49" charset="-122"/>
              </a:rPr>
              <a:t>年美国顾问委员会的报告裁定：还不存在通用的科学文本机器翻译，也没有很近的实现前景。英国、美国中断了大部分机器翻译项目的资助。</a:t>
            </a:r>
            <a:endParaRPr lang="en-US" altLang="zh-CN" sz="2500" b="1" dirty="0">
              <a:latin typeface="Times New Roman" panose="02020603050405020304" pitchFamily="18" charset="0"/>
              <a:ea typeface="新宋体" panose="02010609030101010101" pitchFamily="49" charset="-122"/>
            </a:endParaRPr>
          </a:p>
          <a:p>
            <a:pPr marL="0" indent="0"/>
            <a:r>
              <a:rPr lang="zh-CN" altLang="ru-RU" sz="2500" b="1" dirty="0">
                <a:latin typeface="Times New Roman" panose="02020603050405020304" pitchFamily="18" charset="0"/>
                <a:ea typeface="新宋体" panose="02010609030101010101" pitchFamily="49" charset="-122"/>
              </a:rPr>
              <a:t>我国自</a:t>
            </a:r>
            <a:r>
              <a:rPr lang="ru-RU" altLang="zh-CN" sz="2500" b="1" dirty="0">
                <a:latin typeface="Times New Roman" panose="02020603050405020304" pitchFamily="18" charset="0"/>
                <a:ea typeface="新宋体" panose="02010609030101010101" pitchFamily="49" charset="-122"/>
              </a:rPr>
              <a:t>1978</a:t>
            </a:r>
            <a:r>
              <a:rPr lang="zh-CN" altLang="ru-RU" sz="2500" b="1" dirty="0">
                <a:latin typeface="Times New Roman" panose="02020603050405020304" pitchFamily="18" charset="0"/>
                <a:ea typeface="新宋体" panose="02010609030101010101" pitchFamily="49" charset="-122"/>
              </a:rPr>
              <a:t>年开始把“智能模拟”作为国家科学技术发展规划的主要研究课题。</a:t>
            </a:r>
            <a:r>
              <a:rPr lang="ru-RU" altLang="zh-CN" sz="2500" b="1" dirty="0">
                <a:latin typeface="Times New Roman" panose="02020603050405020304" pitchFamily="18" charset="0"/>
                <a:ea typeface="新宋体" panose="02010609030101010101" pitchFamily="49" charset="-122"/>
              </a:rPr>
              <a:t>1981</a:t>
            </a:r>
            <a:r>
              <a:rPr lang="zh-CN" altLang="ru-RU" sz="2500" b="1" dirty="0">
                <a:latin typeface="Times New Roman" panose="02020603050405020304" pitchFamily="18" charset="0"/>
                <a:ea typeface="新宋体" panose="02010609030101010101" pitchFamily="49" charset="-122"/>
              </a:rPr>
              <a:t>年成立了中国人工智能学会。</a:t>
            </a:r>
            <a:endParaRPr lang="en-US" altLang="zh-CN" sz="2500" b="1" dirty="0">
              <a:latin typeface="Times New Roman" panose="02020603050405020304" pitchFamily="18" charset="0"/>
              <a:ea typeface="新宋体" panose="02010609030101010101" pitchFamily="49" charset="-122"/>
            </a:endParaRPr>
          </a:p>
          <a:p>
            <a:pPr marL="0" indent="0"/>
            <a:r>
              <a:rPr lang="en-US" altLang="zh-CN" sz="2500" b="1" dirty="0">
                <a:latin typeface="Times New Roman" panose="02020603050405020304" pitchFamily="18" charset="0"/>
                <a:ea typeface="新宋体" panose="02010609030101010101" pitchFamily="49" charset="-122"/>
              </a:rPr>
              <a:t>1986</a:t>
            </a:r>
            <a:r>
              <a:rPr lang="zh-CN" altLang="en-US" sz="2500" b="1" dirty="0">
                <a:latin typeface="Times New Roman" panose="02020603050405020304" pitchFamily="18" charset="0"/>
                <a:ea typeface="新宋体" panose="02010609030101010101" pitchFamily="49" charset="-122"/>
              </a:rPr>
              <a:t>年由</a:t>
            </a:r>
            <a:r>
              <a:rPr lang="en-US" altLang="zh-CN" sz="2500" b="1" dirty="0" err="1">
                <a:latin typeface="Times New Roman" panose="02020603050405020304" pitchFamily="18" charset="0"/>
                <a:ea typeface="新宋体" panose="02010609030101010101" pitchFamily="49" charset="-122"/>
              </a:rPr>
              <a:t>Rumelhart</a:t>
            </a:r>
            <a:r>
              <a:rPr lang="zh-CN" altLang="en-US" sz="2500" b="1" dirty="0">
                <a:latin typeface="Times New Roman" panose="02020603050405020304" pitchFamily="18" charset="0"/>
                <a:ea typeface="新宋体" panose="02010609030101010101" pitchFamily="49" charset="-122"/>
              </a:rPr>
              <a:t>和</a:t>
            </a:r>
            <a:r>
              <a:rPr lang="en-US" altLang="zh-CN" sz="2500" b="1" dirty="0">
                <a:latin typeface="Times New Roman" panose="02020603050405020304" pitchFamily="18" charset="0"/>
                <a:ea typeface="新宋体" panose="02010609030101010101" pitchFamily="49" charset="-122"/>
              </a:rPr>
              <a:t>McClelland</a:t>
            </a:r>
            <a:r>
              <a:rPr lang="zh-CN" altLang="en-US" sz="2500" b="1" dirty="0">
                <a:latin typeface="Times New Roman" panose="02020603050405020304" pitchFamily="18" charset="0"/>
                <a:ea typeface="新宋体" panose="02010609030101010101" pitchFamily="49" charset="-122"/>
              </a:rPr>
              <a:t>提出</a:t>
            </a:r>
            <a:r>
              <a:rPr lang="en-US" altLang="zh-CN" sz="2500" b="1" dirty="0">
                <a:latin typeface="Times New Roman" panose="02020603050405020304" pitchFamily="18" charset="0"/>
                <a:ea typeface="新宋体" panose="02010609030101010101" pitchFamily="49" charset="-122"/>
              </a:rPr>
              <a:t>BP</a:t>
            </a:r>
            <a:r>
              <a:rPr lang="zh-CN" altLang="en-US" sz="2500" b="1" dirty="0">
                <a:latin typeface="Times New Roman" panose="02020603050405020304" pitchFamily="18" charset="0"/>
                <a:ea typeface="新宋体" panose="02010609030101010101" pitchFamily="49" charset="-122"/>
              </a:rPr>
              <a:t>神经网络。</a:t>
            </a:r>
            <a:endParaRPr lang="en-US" altLang="zh-CN" sz="2500" b="1" dirty="0">
              <a:latin typeface="Times New Roman" panose="02020603050405020304" pitchFamily="18" charset="0"/>
              <a:ea typeface="新宋体" panose="02010609030101010101" pitchFamily="49" charset="-122"/>
            </a:endParaRPr>
          </a:p>
          <a:p>
            <a:pPr marL="0" indent="0"/>
            <a:r>
              <a:rPr lang="en-US" altLang="zh-CN" sz="2500" b="1" dirty="0">
                <a:latin typeface="Times New Roman" panose="02020603050405020304" pitchFamily="18" charset="0"/>
                <a:ea typeface="新宋体" panose="02010609030101010101" pitchFamily="49" charset="-122"/>
              </a:rPr>
              <a:t>2006</a:t>
            </a:r>
            <a:r>
              <a:rPr lang="zh-CN" altLang="en-US" sz="2500" b="1" dirty="0">
                <a:latin typeface="Times New Roman" panose="02020603050405020304" pitchFamily="18" charset="0"/>
                <a:ea typeface="新宋体" panose="02010609030101010101" pitchFamily="49" charset="-122"/>
              </a:rPr>
              <a:t>年以来，</a:t>
            </a:r>
            <a:r>
              <a:rPr lang="en" altLang="zh-CN" sz="2500" b="1" dirty="0">
                <a:latin typeface="Times New Roman" panose="02020603050405020304" pitchFamily="18" charset="0"/>
                <a:ea typeface="新宋体" panose="02010609030101010101" pitchFamily="49" charset="-122"/>
              </a:rPr>
              <a:t>Hinton</a:t>
            </a:r>
            <a:r>
              <a:rPr lang="zh-CN" altLang="en" sz="2500" b="1" dirty="0">
                <a:latin typeface="Times New Roman" panose="02020603050405020304" pitchFamily="18" charset="0"/>
                <a:ea typeface="新宋体" panose="02010609030101010101" pitchFamily="49" charset="-122"/>
              </a:rPr>
              <a:t>、</a:t>
            </a:r>
            <a:r>
              <a:rPr lang="en" altLang="zh-CN" sz="2500" b="1" dirty="0" err="1">
                <a:latin typeface="Times New Roman" panose="02020603050405020304" pitchFamily="18" charset="0"/>
                <a:ea typeface="新宋体" panose="02010609030101010101" pitchFamily="49" charset="-122"/>
              </a:rPr>
              <a:t>Bengio</a:t>
            </a:r>
            <a:r>
              <a:rPr lang="zh-CN" altLang="en" sz="2500" b="1" dirty="0">
                <a:latin typeface="Times New Roman" panose="02020603050405020304" pitchFamily="18" charset="0"/>
                <a:ea typeface="新宋体" panose="02010609030101010101" pitchFamily="49" charset="-122"/>
              </a:rPr>
              <a:t>、</a:t>
            </a:r>
            <a:r>
              <a:rPr lang="en" altLang="zh-CN" sz="2500" b="1" dirty="0" err="1">
                <a:latin typeface="Times New Roman" panose="02020603050405020304" pitchFamily="18" charset="0"/>
                <a:ea typeface="新宋体" panose="02010609030101010101" pitchFamily="49" charset="-122"/>
              </a:rPr>
              <a:t>LeCun</a:t>
            </a:r>
            <a:r>
              <a:rPr lang="zh-CN" altLang="en" sz="2500" b="1" dirty="0">
                <a:latin typeface="Times New Roman" panose="02020603050405020304" pitchFamily="18" charset="0"/>
                <a:ea typeface="新宋体" panose="02010609030101010101" pitchFamily="49" charset="-122"/>
              </a:rPr>
              <a:t>等</a:t>
            </a:r>
            <a:r>
              <a:rPr lang="zh-CN" altLang="en-US" sz="2500" b="1" dirty="0">
                <a:latin typeface="Times New Roman" panose="02020603050405020304" pitchFamily="18" charset="0"/>
                <a:ea typeface="新宋体" panose="02010609030101010101" pitchFamily="49" charset="-122"/>
              </a:rPr>
              <a:t>发展深度学习。</a:t>
            </a:r>
            <a:endParaRPr lang="en-US" altLang="zh-CN" sz="2500" b="1" dirty="0">
              <a:latin typeface="Times New Roman" panose="02020603050405020304" pitchFamily="18" charset="0"/>
              <a:ea typeface="新宋体" panose="02010609030101010101" pitchFamily="49" charset="-122"/>
            </a:endParaRPr>
          </a:p>
          <a:p>
            <a:pPr marL="0" indent="0"/>
            <a:r>
              <a:rPr lang="zh-CN" altLang="en-US" sz="2500" b="1" dirty="0">
                <a:latin typeface="Times New Roman" panose="02020603050405020304" pitchFamily="18" charset="0"/>
                <a:ea typeface="新宋体" panose="02010609030101010101" pitchFamily="49" charset="-122"/>
              </a:rPr>
              <a:t>目前</a:t>
            </a:r>
            <a:r>
              <a:rPr lang="zh-CN" altLang="ru-RU" sz="2500" b="1" dirty="0">
                <a:latin typeface="Times New Roman" panose="02020603050405020304" pitchFamily="18" charset="0"/>
                <a:ea typeface="新宋体" panose="02010609030101010101" pitchFamily="49" charset="-122"/>
              </a:rPr>
              <a:t>，人工智能已经</a:t>
            </a:r>
            <a:r>
              <a:rPr lang="zh-CN" altLang="en-US" sz="2500" b="1" dirty="0">
                <a:latin typeface="Times New Roman" panose="02020603050405020304" pitchFamily="18" charset="0"/>
                <a:ea typeface="新宋体" panose="02010609030101010101" pitchFamily="49" charset="-122"/>
              </a:rPr>
              <a:t>广泛应用</a:t>
            </a:r>
            <a:r>
              <a:rPr lang="zh-CN" altLang="ru-RU" sz="2500" b="1" dirty="0">
                <a:latin typeface="Times New Roman" panose="02020603050405020304" pitchFamily="18" charset="0"/>
                <a:ea typeface="新宋体" panose="02010609030101010101" pitchFamily="49" charset="-122"/>
              </a:rPr>
              <a:t>。</a:t>
            </a:r>
          </a:p>
          <a:p>
            <a:pPr marL="0" indent="0"/>
            <a:endParaRPr lang="zh-CN" altLang="ru-RU" sz="2500" b="1" dirty="0">
              <a:latin typeface="Times New Roman" panose="02020603050405020304" pitchFamily="18" charset="0"/>
              <a:ea typeface="新宋体" panose="02010609030101010101" pitchFamily="49" charset="-122"/>
            </a:endParaRPr>
          </a:p>
        </p:txBody>
      </p:sp>
    </p:spTree>
    <p:extLst>
      <p:ext uri="{BB962C8B-B14F-4D97-AF65-F5344CB8AC3E}">
        <p14:creationId xmlns:p14="http://schemas.microsoft.com/office/powerpoint/2010/main" val="68180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第一讲 绪论</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3030926"/>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人工智能的内涵与研究领域</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2023/2/13</a:t>
            </a:fld>
            <a:endParaRPr lang="zh-CN" altLang="en-US"/>
          </a:p>
        </p:txBody>
      </p:sp>
      <p:sp>
        <p:nvSpPr>
          <p:cNvPr id="8" name="页脚占位符 7">
            <a:extLst>
              <a:ext uri="{FF2B5EF4-FFF2-40B4-BE49-F238E27FC236}">
                <a16:creationId xmlns:a16="http://schemas.microsoft.com/office/drawing/2014/main" id="{43F8A369-FBB7-445A-ABDE-DEBC668EC86F}"/>
              </a:ext>
            </a:extLst>
          </p:cNvPr>
          <p:cNvSpPr>
            <a:spLocks noGrp="1"/>
          </p:cNvSpPr>
          <p:nvPr>
            <p:ph type="ftr" sz="quarter" idx="11"/>
          </p:nvPr>
        </p:nvSpPr>
        <p:spPr/>
        <p:txBody>
          <a:bodyPr/>
          <a:lstStyle/>
          <a:p>
            <a:r>
              <a:rPr lang="zh-CN" altLang="en-US" dirty="0"/>
              <a:t>南京信息工程大学人工智能学院杨强</a:t>
            </a:r>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15</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4327430"/>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课程设置与要求</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761644"/>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人工智能的概念与历史</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2319092229"/>
      </p:ext>
    </p:extLst>
  </p:cSld>
  <p:clrMapOvr>
    <a:masterClrMapping/>
  </p:clrMapOvr>
  <p:transition spd="slow" advTm="18981">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人工智能的范畴</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5" name="图片 4">
            <a:extLst>
              <a:ext uri="{FF2B5EF4-FFF2-40B4-BE49-F238E27FC236}">
                <a16:creationId xmlns:a16="http://schemas.microsoft.com/office/drawing/2014/main" id="{5F556D66-FC46-ABAE-C278-DC5F0C02093A}"/>
              </a:ext>
            </a:extLst>
          </p:cNvPr>
          <p:cNvPicPr>
            <a:picLocks noChangeAspect="1"/>
          </p:cNvPicPr>
          <p:nvPr/>
        </p:nvPicPr>
        <p:blipFill>
          <a:blip r:embed="rId2"/>
          <a:stretch>
            <a:fillRect/>
          </a:stretch>
        </p:blipFill>
        <p:spPr>
          <a:xfrm>
            <a:off x="673100" y="1187227"/>
            <a:ext cx="7772400" cy="4975847"/>
          </a:xfrm>
          <a:prstGeom prst="rect">
            <a:avLst/>
          </a:prstGeom>
        </p:spPr>
      </p:pic>
    </p:spTree>
  </p:cSld>
  <p:clrMapOvr>
    <a:masterClrMapping/>
  </p:clrMapOvr>
  <p:transition spd="slow" advTm="18981">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人工智能的范畴</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aphicFrame>
        <p:nvGraphicFramePr>
          <p:cNvPr id="2" name="表格 2">
            <a:extLst>
              <a:ext uri="{FF2B5EF4-FFF2-40B4-BE49-F238E27FC236}">
                <a16:creationId xmlns:a16="http://schemas.microsoft.com/office/drawing/2014/main" id="{9C171C57-658C-DA35-FF46-7FAF2B91570B}"/>
              </a:ext>
            </a:extLst>
          </p:cNvPr>
          <p:cNvGraphicFramePr>
            <a:graphicFrameLocks noGrp="1"/>
          </p:cNvGraphicFramePr>
          <p:nvPr>
            <p:extLst>
              <p:ext uri="{D42A27DB-BD31-4B8C-83A1-F6EECF244321}">
                <p14:modId xmlns:p14="http://schemas.microsoft.com/office/powerpoint/2010/main" val="425029540"/>
              </p:ext>
            </p:extLst>
          </p:nvPr>
        </p:nvGraphicFramePr>
        <p:xfrm>
          <a:off x="526852" y="1393119"/>
          <a:ext cx="8064896" cy="4906674"/>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1466488837"/>
                    </a:ext>
                  </a:extLst>
                </a:gridCol>
                <a:gridCol w="5976664">
                  <a:extLst>
                    <a:ext uri="{9D8B030D-6E8A-4147-A177-3AD203B41FA5}">
                      <a16:colId xmlns:a16="http://schemas.microsoft.com/office/drawing/2014/main" val="439799894"/>
                    </a:ext>
                  </a:extLst>
                </a:gridCol>
              </a:tblGrid>
              <a:tr h="817779">
                <a:tc>
                  <a:txBody>
                    <a:bodyPr/>
                    <a:lstStyle/>
                    <a:p>
                      <a:r>
                        <a:rPr lang="zh-CN" altLang="en-US" sz="2200" dirty="0"/>
                        <a:t>方向</a:t>
                      </a:r>
                    </a:p>
                  </a:txBody>
                  <a:tcPr anchor="ctr" anchorCtr="1"/>
                </a:tc>
                <a:tc>
                  <a:txBody>
                    <a:bodyPr/>
                    <a:lstStyle/>
                    <a:p>
                      <a:r>
                        <a:rPr lang="zh-CN" altLang="en-US" sz="2200" dirty="0"/>
                        <a:t>内涵</a:t>
                      </a:r>
                    </a:p>
                  </a:txBody>
                  <a:tcPr anchor="ctr" anchorCtr="1"/>
                </a:tc>
                <a:extLst>
                  <a:ext uri="{0D108BD9-81ED-4DB2-BD59-A6C34878D82A}">
                    <a16:rowId xmlns:a16="http://schemas.microsoft.com/office/drawing/2014/main" val="4074289754"/>
                  </a:ext>
                </a:extLst>
              </a:tr>
              <a:tr h="817779">
                <a:tc>
                  <a:txBody>
                    <a:bodyPr/>
                    <a:lstStyle/>
                    <a:p>
                      <a:r>
                        <a:rPr lang="zh-CN" altLang="en-US" sz="2200" b="0" i="0" u="none" strike="noStrike" kern="1200" dirty="0">
                          <a:solidFill>
                            <a:schemeClr val="dk1"/>
                          </a:solidFill>
                          <a:effectLst/>
                          <a:latin typeface="+mn-lt"/>
                          <a:ea typeface="+mn-ea"/>
                          <a:cs typeface="+mn-cs"/>
                        </a:rPr>
                        <a:t>基础理论</a:t>
                      </a:r>
                      <a:endParaRPr lang="zh-CN" altLang="en-US" sz="2200" dirty="0"/>
                    </a:p>
                  </a:txBody>
                  <a:tcPr anchor="ctr" anchorCtr="1"/>
                </a:tc>
                <a:tc>
                  <a:txBody>
                    <a:bodyPr/>
                    <a:lstStyle/>
                    <a:p>
                      <a:r>
                        <a:rPr lang="zh-CN" altLang="en-US" sz="1795" b="0" i="0" u="none" strike="noStrike" kern="1200" dirty="0">
                          <a:solidFill>
                            <a:schemeClr val="dk1"/>
                          </a:solidFill>
                          <a:effectLst/>
                          <a:latin typeface="+mn-lt"/>
                          <a:ea typeface="+mn-ea"/>
                          <a:cs typeface="+mn-cs"/>
                        </a:rPr>
                        <a:t>人工智能模型与理论、人工智能数学基础、优化理论学习方法、机器学习理论、脑科学及类脑智能等</a:t>
                      </a:r>
                      <a:endParaRPr lang="zh-CN" altLang="en-US" sz="2200" dirty="0"/>
                    </a:p>
                  </a:txBody>
                  <a:tcPr anchor="ctr" anchorCtr="1"/>
                </a:tc>
                <a:extLst>
                  <a:ext uri="{0D108BD9-81ED-4DB2-BD59-A6C34878D82A}">
                    <a16:rowId xmlns:a16="http://schemas.microsoft.com/office/drawing/2014/main" val="394963373"/>
                  </a:ext>
                </a:extLst>
              </a:tr>
              <a:tr h="817779">
                <a:tc>
                  <a:txBody>
                    <a:bodyPr/>
                    <a:lstStyle/>
                    <a:p>
                      <a:pPr marL="0" marR="0" indent="0" algn="l" defTabSz="911840" rtl="0" eaLnBrk="1" fontAlgn="auto" latinLnBrk="0" hangingPunct="1">
                        <a:lnSpc>
                          <a:spcPct val="100000"/>
                        </a:lnSpc>
                        <a:spcBef>
                          <a:spcPts val="0"/>
                        </a:spcBef>
                        <a:spcAft>
                          <a:spcPts val="0"/>
                        </a:spcAft>
                        <a:buClrTx/>
                        <a:buSzTx/>
                        <a:buFontTx/>
                        <a:buNone/>
                        <a:tabLst/>
                        <a:defRPr/>
                      </a:pPr>
                      <a:r>
                        <a:rPr lang="zh-CN" altLang="en-US" sz="2200" dirty="0"/>
                        <a:t>共性技术</a:t>
                      </a:r>
                    </a:p>
                  </a:txBody>
                  <a:tcPr anchor="ctr" anchorCtr="1"/>
                </a:tc>
                <a:tc>
                  <a:txBody>
                    <a:bodyPr/>
                    <a:lstStyle/>
                    <a:p>
                      <a:r>
                        <a:rPr lang="zh-CN" altLang="en-US" sz="1795" b="0" i="0" u="none" strike="noStrike" kern="1200" dirty="0">
                          <a:solidFill>
                            <a:schemeClr val="dk1"/>
                          </a:solidFill>
                          <a:effectLst/>
                          <a:latin typeface="+mn-lt"/>
                          <a:ea typeface="+mn-ea"/>
                          <a:cs typeface="+mn-cs"/>
                        </a:rPr>
                        <a:t>智能感知技术、计算机视觉、自然语言理解、智能控制与决策等</a:t>
                      </a:r>
                      <a:endParaRPr lang="zh-CN" altLang="en-US" sz="2200" dirty="0"/>
                    </a:p>
                  </a:txBody>
                  <a:tcPr anchor="ctr" anchorCtr="1"/>
                </a:tc>
                <a:extLst>
                  <a:ext uri="{0D108BD9-81ED-4DB2-BD59-A6C34878D82A}">
                    <a16:rowId xmlns:a16="http://schemas.microsoft.com/office/drawing/2014/main" val="1729811321"/>
                  </a:ext>
                </a:extLst>
              </a:tr>
              <a:tr h="817779">
                <a:tc>
                  <a:txBody>
                    <a:bodyPr/>
                    <a:lstStyle/>
                    <a:p>
                      <a:pPr marL="0" marR="0" indent="0" algn="l" defTabSz="911840" rtl="0" eaLnBrk="1" fontAlgn="auto" latinLnBrk="0" hangingPunct="1">
                        <a:lnSpc>
                          <a:spcPct val="100000"/>
                        </a:lnSpc>
                        <a:spcBef>
                          <a:spcPts val="0"/>
                        </a:spcBef>
                        <a:spcAft>
                          <a:spcPts val="0"/>
                        </a:spcAft>
                        <a:buClrTx/>
                        <a:buSzTx/>
                        <a:buFontTx/>
                        <a:buNone/>
                        <a:tabLst/>
                        <a:defRPr/>
                      </a:pPr>
                      <a:r>
                        <a:rPr lang="zh-CN" altLang="en-US" sz="2200" dirty="0"/>
                        <a:t>支撑技术</a:t>
                      </a:r>
                    </a:p>
                  </a:txBody>
                  <a:tcPr anchor="ctr" anchorCtr="1"/>
                </a:tc>
                <a:tc>
                  <a:txBody>
                    <a:bodyPr/>
                    <a:lstStyle/>
                    <a:p>
                      <a:r>
                        <a:rPr lang="zh-CN" altLang="en-US" sz="1795" b="0" i="0" u="none" strike="noStrike" kern="1200" dirty="0">
                          <a:solidFill>
                            <a:schemeClr val="dk1"/>
                          </a:solidFill>
                          <a:effectLst/>
                          <a:latin typeface="+mn-lt"/>
                          <a:ea typeface="+mn-ea"/>
                          <a:cs typeface="+mn-cs"/>
                        </a:rPr>
                        <a:t>人工智能架构与系统、人工智能开发工具、人工智能框架和智能芯片等</a:t>
                      </a:r>
                      <a:endParaRPr lang="zh-CN" altLang="en-US" sz="2200" dirty="0"/>
                    </a:p>
                  </a:txBody>
                  <a:tcPr anchor="ctr" anchorCtr="1"/>
                </a:tc>
                <a:extLst>
                  <a:ext uri="{0D108BD9-81ED-4DB2-BD59-A6C34878D82A}">
                    <a16:rowId xmlns:a16="http://schemas.microsoft.com/office/drawing/2014/main" val="2201510485"/>
                  </a:ext>
                </a:extLst>
              </a:tr>
              <a:tr h="817779">
                <a:tc>
                  <a:txBody>
                    <a:bodyPr/>
                    <a:lstStyle/>
                    <a:p>
                      <a:pPr marL="0" marR="0" indent="0" algn="l" defTabSz="911840" rtl="0" eaLnBrk="1" fontAlgn="auto" latinLnBrk="0" hangingPunct="1">
                        <a:lnSpc>
                          <a:spcPct val="100000"/>
                        </a:lnSpc>
                        <a:spcBef>
                          <a:spcPts val="0"/>
                        </a:spcBef>
                        <a:spcAft>
                          <a:spcPts val="0"/>
                        </a:spcAft>
                        <a:buClrTx/>
                        <a:buSzTx/>
                        <a:buFontTx/>
                        <a:buNone/>
                        <a:tabLst/>
                        <a:defRPr/>
                      </a:pPr>
                      <a:r>
                        <a:rPr lang="zh-CN" altLang="en-US" sz="2200" dirty="0"/>
                        <a:t>应用技术</a:t>
                      </a:r>
                    </a:p>
                  </a:txBody>
                  <a:tcPr anchor="ctr" anchorCtr="1"/>
                </a:tc>
                <a:tc>
                  <a:txBody>
                    <a:bodyPr/>
                    <a:lstStyle/>
                    <a:p>
                      <a:r>
                        <a:rPr lang="zh-CN" altLang="en-US" sz="1795" b="0" i="0" u="none" strike="noStrike" kern="1200" dirty="0">
                          <a:solidFill>
                            <a:schemeClr val="dk1"/>
                          </a:solidFill>
                          <a:effectLst/>
                          <a:latin typeface="+mn-lt"/>
                          <a:ea typeface="+mn-ea"/>
                          <a:cs typeface="+mn-cs"/>
                        </a:rPr>
                        <a:t>包括但不限于：智能制造、机器人、无人驾驶、智能网联汽车、智慧交通、智慧医疗、机器翻译和科学计算等</a:t>
                      </a:r>
                      <a:endParaRPr lang="zh-CN" altLang="en-US" sz="2200" dirty="0"/>
                    </a:p>
                  </a:txBody>
                  <a:tcPr anchor="ctr" anchorCtr="1"/>
                </a:tc>
                <a:extLst>
                  <a:ext uri="{0D108BD9-81ED-4DB2-BD59-A6C34878D82A}">
                    <a16:rowId xmlns:a16="http://schemas.microsoft.com/office/drawing/2014/main" val="3783114331"/>
                  </a:ext>
                </a:extLst>
              </a:tr>
              <a:tr h="817779">
                <a:tc>
                  <a:txBody>
                    <a:bodyPr/>
                    <a:lstStyle/>
                    <a:p>
                      <a:pPr marL="0" marR="0" indent="0" algn="l" defTabSz="911840" rtl="0" eaLnBrk="1" fontAlgn="auto" latinLnBrk="0" hangingPunct="1">
                        <a:lnSpc>
                          <a:spcPct val="100000"/>
                        </a:lnSpc>
                        <a:spcBef>
                          <a:spcPts val="0"/>
                        </a:spcBef>
                        <a:spcAft>
                          <a:spcPts val="0"/>
                        </a:spcAft>
                        <a:buClrTx/>
                        <a:buSzTx/>
                        <a:buFontTx/>
                        <a:buNone/>
                        <a:tabLst/>
                        <a:defRPr/>
                      </a:pPr>
                      <a:r>
                        <a:rPr lang="zh-CN" altLang="en-US" sz="2200" dirty="0"/>
                        <a:t>智能社会治理</a:t>
                      </a:r>
                    </a:p>
                  </a:txBody>
                  <a:tcPr anchor="ctr" anchorCtr="1"/>
                </a:tc>
                <a:tc>
                  <a:txBody>
                    <a:bodyPr/>
                    <a:lstStyle/>
                    <a:p>
                      <a:r>
                        <a:rPr lang="zh-CN" altLang="en-US" sz="1795" b="0" i="0" u="none" strike="noStrike" kern="1200" dirty="0">
                          <a:solidFill>
                            <a:schemeClr val="dk1"/>
                          </a:solidFill>
                          <a:effectLst/>
                          <a:latin typeface="+mn-lt"/>
                          <a:ea typeface="+mn-ea"/>
                          <a:cs typeface="+mn-cs"/>
                        </a:rPr>
                        <a:t>如基于人工智能技术属性与社会属性紧密结合特征的人工智能伦理与治理，以及可信安全、公平性和隐私保护等</a:t>
                      </a:r>
                      <a:endParaRPr lang="zh-CN" altLang="en-US" sz="2200" b="0" dirty="0"/>
                    </a:p>
                  </a:txBody>
                  <a:tcPr anchor="ctr" anchorCtr="1"/>
                </a:tc>
                <a:extLst>
                  <a:ext uri="{0D108BD9-81ED-4DB2-BD59-A6C34878D82A}">
                    <a16:rowId xmlns:a16="http://schemas.microsoft.com/office/drawing/2014/main" val="4160348808"/>
                  </a:ext>
                </a:extLst>
              </a:tr>
            </a:tbl>
          </a:graphicData>
        </a:graphic>
      </p:graphicFrame>
    </p:spTree>
    <p:extLst>
      <p:ext uri="{BB962C8B-B14F-4D97-AF65-F5344CB8AC3E}">
        <p14:creationId xmlns:p14="http://schemas.microsoft.com/office/powerpoint/2010/main" val="2982195601"/>
      </p:ext>
    </p:extLst>
  </p:cSld>
  <p:clrMapOvr>
    <a:masterClrMapping/>
  </p:clrMapOvr>
  <p:transition spd="slow" advTm="18981">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人工智能的范畴</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70CDA289-78F4-4E2A-23EB-D7851292A186}"/>
              </a:ext>
            </a:extLst>
          </p:cNvPr>
          <p:cNvPicPr>
            <a:picLocks noChangeAspect="1"/>
          </p:cNvPicPr>
          <p:nvPr/>
        </p:nvPicPr>
        <p:blipFill>
          <a:blip r:embed="rId2"/>
          <a:stretch>
            <a:fillRect/>
          </a:stretch>
        </p:blipFill>
        <p:spPr>
          <a:xfrm>
            <a:off x="1642976" y="1331243"/>
            <a:ext cx="5832648" cy="44799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F8B24FB2-6EA2-2AC2-0172-E84E2F5FF700}"/>
              </a:ext>
            </a:extLst>
          </p:cNvPr>
          <p:cNvSpPr txBox="1"/>
          <p:nvPr/>
        </p:nvSpPr>
        <p:spPr>
          <a:xfrm>
            <a:off x="2039020" y="6011763"/>
            <a:ext cx="5580620" cy="461665"/>
          </a:xfrm>
          <a:prstGeom prst="rect">
            <a:avLst/>
          </a:prstGeom>
          <a:noFill/>
        </p:spPr>
        <p:txBody>
          <a:bodyPr wrap="square">
            <a:spAutoFit/>
          </a:bodyPr>
          <a:lstStyle/>
          <a:p>
            <a:r>
              <a:rPr lang="zh-CN" altLang="en-US" sz="2400" b="1" dirty="0">
                <a:solidFill>
                  <a:srgbClr val="0000FF"/>
                </a:solidFill>
                <a:latin typeface="Times New Roman" panose="02020603050405020304" pitchFamily="18" charset="0"/>
                <a:ea typeface="新宋体" panose="02010609030101010101" pitchFamily="49" charset="-122"/>
              </a:rPr>
              <a:t>国家自然科学基金委</a:t>
            </a:r>
            <a:r>
              <a:rPr lang="en-US" altLang="zh-CN" sz="2400" b="1" dirty="0">
                <a:solidFill>
                  <a:srgbClr val="0000FF"/>
                </a:solidFill>
                <a:latin typeface="Times New Roman" panose="02020603050405020304" pitchFamily="18" charset="0"/>
                <a:ea typeface="新宋体" panose="02010609030101010101" pitchFamily="49" charset="-122"/>
              </a:rPr>
              <a:t>F06</a:t>
            </a:r>
            <a:r>
              <a:rPr lang="zh-CN" altLang="en-US" sz="2400" b="1" dirty="0">
                <a:solidFill>
                  <a:srgbClr val="0000FF"/>
                </a:solidFill>
                <a:latin typeface="Times New Roman" panose="02020603050405020304" pitchFamily="18" charset="0"/>
                <a:ea typeface="新宋体" panose="02010609030101010101" pitchFamily="49" charset="-122"/>
              </a:rPr>
              <a:t>人工智能代码</a:t>
            </a:r>
            <a:endParaRPr lang="zh-CN" altLang="en-US" sz="2400" dirty="0">
              <a:solidFill>
                <a:srgbClr val="0000FF"/>
              </a:solidFill>
            </a:endParaRPr>
          </a:p>
        </p:txBody>
      </p:sp>
    </p:spTree>
    <p:extLst>
      <p:ext uri="{BB962C8B-B14F-4D97-AF65-F5344CB8AC3E}">
        <p14:creationId xmlns:p14="http://schemas.microsoft.com/office/powerpoint/2010/main" val="1081356173"/>
      </p:ext>
    </p:extLst>
  </p:cSld>
  <p:clrMapOvr>
    <a:masterClrMapping/>
  </p:clrMapOvr>
  <p:transition spd="slow" advTm="18981">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人工智能的范畴</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AutoShape 2">
            <a:extLst>
              <a:ext uri="{FF2B5EF4-FFF2-40B4-BE49-F238E27FC236}">
                <a16:creationId xmlns:a16="http://schemas.microsoft.com/office/drawing/2014/main" id="{ADA5D549-4208-1F14-289C-91DA9B7DE6FA}"/>
              </a:ext>
            </a:extLst>
          </p:cNvPr>
          <p:cNvSpPr>
            <a:spLocks noChangeArrowheads="1"/>
          </p:cNvSpPr>
          <p:nvPr/>
        </p:nvSpPr>
        <p:spPr bwMode="gray">
          <a:xfrm>
            <a:off x="3053074" y="4427661"/>
            <a:ext cx="449436" cy="513823"/>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Oval 5">
            <a:extLst>
              <a:ext uri="{FF2B5EF4-FFF2-40B4-BE49-F238E27FC236}">
                <a16:creationId xmlns:a16="http://schemas.microsoft.com/office/drawing/2014/main" id="{36AECBF2-0D62-D792-9E05-6AC21C26C854}"/>
              </a:ext>
            </a:extLst>
          </p:cNvPr>
          <p:cNvSpPr>
            <a:spLocks noChangeArrowheads="1"/>
          </p:cNvSpPr>
          <p:nvPr/>
        </p:nvSpPr>
        <p:spPr bwMode="gray">
          <a:xfrm>
            <a:off x="3629335" y="3635499"/>
            <a:ext cx="1859929" cy="186136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8" name="Oval 6">
            <a:extLst>
              <a:ext uri="{FF2B5EF4-FFF2-40B4-BE49-F238E27FC236}">
                <a16:creationId xmlns:a16="http://schemas.microsoft.com/office/drawing/2014/main" id="{A3C1598F-1A5A-953A-39A4-6B040787D1A8}"/>
              </a:ext>
            </a:extLst>
          </p:cNvPr>
          <p:cNvSpPr>
            <a:spLocks noChangeArrowheads="1"/>
          </p:cNvSpPr>
          <p:nvPr/>
        </p:nvSpPr>
        <p:spPr bwMode="gray">
          <a:xfrm>
            <a:off x="3629335" y="3635499"/>
            <a:ext cx="1859929" cy="1861368"/>
          </a:xfrm>
          <a:prstGeom prst="ellipse">
            <a:avLst/>
          </a:prstGeom>
          <a:gradFill rotWithShape="1">
            <a:gsLst>
              <a:gs pos="0">
                <a:schemeClr val="hlink">
                  <a:gamma/>
                  <a:shade val="0"/>
                  <a:invGamma/>
                </a:schemeClr>
              </a:gs>
              <a:gs pos="100000">
                <a:schemeClr val="hlink"/>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9" name="Oval 7">
            <a:extLst>
              <a:ext uri="{FF2B5EF4-FFF2-40B4-BE49-F238E27FC236}">
                <a16:creationId xmlns:a16="http://schemas.microsoft.com/office/drawing/2014/main" id="{FFB3E05F-63AF-5CEC-6219-D65A964F64EA}"/>
              </a:ext>
            </a:extLst>
          </p:cNvPr>
          <p:cNvSpPr>
            <a:spLocks noChangeArrowheads="1"/>
          </p:cNvSpPr>
          <p:nvPr/>
        </p:nvSpPr>
        <p:spPr bwMode="gray">
          <a:xfrm>
            <a:off x="3766191" y="3772251"/>
            <a:ext cx="1616249" cy="1617499"/>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0" name="Oval 8">
            <a:extLst>
              <a:ext uri="{FF2B5EF4-FFF2-40B4-BE49-F238E27FC236}">
                <a16:creationId xmlns:a16="http://schemas.microsoft.com/office/drawing/2014/main" id="{712FFCA9-4ACF-5039-1A89-18C00B18C6A2}"/>
              </a:ext>
            </a:extLst>
          </p:cNvPr>
          <p:cNvSpPr>
            <a:spLocks noChangeArrowheads="1"/>
          </p:cNvSpPr>
          <p:nvPr/>
        </p:nvSpPr>
        <p:spPr bwMode="gray">
          <a:xfrm>
            <a:off x="3766191" y="3772251"/>
            <a:ext cx="1616249" cy="1617499"/>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1" name="Oval 9">
            <a:extLst>
              <a:ext uri="{FF2B5EF4-FFF2-40B4-BE49-F238E27FC236}">
                <a16:creationId xmlns:a16="http://schemas.microsoft.com/office/drawing/2014/main" id="{91AC26E9-0B36-FAFC-0C21-9FBCBDB1DCE8}"/>
              </a:ext>
            </a:extLst>
          </p:cNvPr>
          <p:cNvSpPr>
            <a:spLocks noChangeArrowheads="1"/>
          </p:cNvSpPr>
          <p:nvPr/>
        </p:nvSpPr>
        <p:spPr bwMode="gray">
          <a:xfrm>
            <a:off x="3856963" y="3862954"/>
            <a:ext cx="1454624" cy="1455749"/>
          </a:xfrm>
          <a:prstGeom prst="ellipse">
            <a:avLst/>
          </a:prstGeom>
          <a:gradFill rotWithShape="1">
            <a:gsLst>
              <a:gs pos="0">
                <a:schemeClr val="hlink">
                  <a:gamma/>
                  <a:shade val="46275"/>
                  <a:invGamma/>
                </a:schemeClr>
              </a:gs>
              <a:gs pos="100000">
                <a:schemeClr val="hlink"/>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4" name="Oval 12">
            <a:extLst>
              <a:ext uri="{FF2B5EF4-FFF2-40B4-BE49-F238E27FC236}">
                <a16:creationId xmlns:a16="http://schemas.microsoft.com/office/drawing/2014/main" id="{6C41A4BA-A43B-8D4B-FF07-8F4170201273}"/>
              </a:ext>
            </a:extLst>
          </p:cNvPr>
          <p:cNvSpPr>
            <a:spLocks noChangeArrowheads="1"/>
          </p:cNvSpPr>
          <p:nvPr/>
        </p:nvSpPr>
        <p:spPr bwMode="gray">
          <a:xfrm>
            <a:off x="892485" y="3635499"/>
            <a:ext cx="1859929" cy="1861368"/>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5" name="Oval 13">
            <a:extLst>
              <a:ext uri="{FF2B5EF4-FFF2-40B4-BE49-F238E27FC236}">
                <a16:creationId xmlns:a16="http://schemas.microsoft.com/office/drawing/2014/main" id="{278083F0-F403-B245-5421-5DD928011929}"/>
              </a:ext>
            </a:extLst>
          </p:cNvPr>
          <p:cNvSpPr>
            <a:spLocks noChangeArrowheads="1"/>
          </p:cNvSpPr>
          <p:nvPr/>
        </p:nvSpPr>
        <p:spPr bwMode="gray">
          <a:xfrm>
            <a:off x="892485" y="3635499"/>
            <a:ext cx="1859929" cy="1861368"/>
          </a:xfrm>
          <a:prstGeom prst="ellipse">
            <a:avLst/>
          </a:prstGeom>
          <a:gradFill rotWithShape="1">
            <a:gsLst>
              <a:gs pos="0">
                <a:schemeClr val="accent2">
                  <a:gamma/>
                  <a:shade val="0"/>
                  <a:invGamma/>
                </a:schemeClr>
              </a:gs>
              <a:gs pos="100000">
                <a:schemeClr val="accent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6" name="Oval 14">
            <a:extLst>
              <a:ext uri="{FF2B5EF4-FFF2-40B4-BE49-F238E27FC236}">
                <a16:creationId xmlns:a16="http://schemas.microsoft.com/office/drawing/2014/main" id="{20429891-21D6-B818-BC97-6C923C61AAB1}"/>
              </a:ext>
            </a:extLst>
          </p:cNvPr>
          <p:cNvSpPr>
            <a:spLocks noChangeArrowheads="1"/>
          </p:cNvSpPr>
          <p:nvPr/>
        </p:nvSpPr>
        <p:spPr bwMode="gray">
          <a:xfrm>
            <a:off x="1029341" y="3772251"/>
            <a:ext cx="1616249" cy="1617499"/>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7" name="Oval 15">
            <a:extLst>
              <a:ext uri="{FF2B5EF4-FFF2-40B4-BE49-F238E27FC236}">
                <a16:creationId xmlns:a16="http://schemas.microsoft.com/office/drawing/2014/main" id="{1E2C082F-01C8-9242-8255-EED34C64B95A}"/>
              </a:ext>
            </a:extLst>
          </p:cNvPr>
          <p:cNvSpPr>
            <a:spLocks noChangeArrowheads="1"/>
          </p:cNvSpPr>
          <p:nvPr/>
        </p:nvSpPr>
        <p:spPr bwMode="gray">
          <a:xfrm>
            <a:off x="1029341" y="3772251"/>
            <a:ext cx="1616249" cy="1617499"/>
          </a:xfrm>
          <a:prstGeom prst="ellipse">
            <a:avLst/>
          </a:prstGeom>
          <a:gradFill rotWithShape="1">
            <a:gsLst>
              <a:gs pos="0">
                <a:schemeClr val="accent2"/>
              </a:gs>
              <a:gs pos="100000">
                <a:schemeClr val="accent2">
                  <a:gamma/>
                  <a:shade val="48627"/>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8" name="Oval 16">
            <a:extLst>
              <a:ext uri="{FF2B5EF4-FFF2-40B4-BE49-F238E27FC236}">
                <a16:creationId xmlns:a16="http://schemas.microsoft.com/office/drawing/2014/main" id="{D3BA8FC8-3EEF-5E58-F2EA-7916324B87A2}"/>
              </a:ext>
            </a:extLst>
          </p:cNvPr>
          <p:cNvSpPr>
            <a:spLocks noChangeArrowheads="1"/>
          </p:cNvSpPr>
          <p:nvPr/>
        </p:nvSpPr>
        <p:spPr bwMode="gray">
          <a:xfrm>
            <a:off x="1120113" y="3862954"/>
            <a:ext cx="1454624" cy="1455749"/>
          </a:xfrm>
          <a:prstGeom prst="ellipse">
            <a:avLst/>
          </a:prstGeom>
          <a:gradFill rotWithShape="1">
            <a:gsLst>
              <a:gs pos="0">
                <a:schemeClr val="accent2">
                  <a:gamma/>
                  <a:shade val="46275"/>
                  <a:invGamma/>
                </a:schemeClr>
              </a:gs>
              <a:gs pos="100000">
                <a:schemeClr val="accent2"/>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19" name="Text Box 17">
            <a:extLst>
              <a:ext uri="{FF2B5EF4-FFF2-40B4-BE49-F238E27FC236}">
                <a16:creationId xmlns:a16="http://schemas.microsoft.com/office/drawing/2014/main" id="{711CFEEE-536D-C5BC-9B68-F79318E4BCA2}"/>
              </a:ext>
            </a:extLst>
          </p:cNvPr>
          <p:cNvSpPr txBox="1">
            <a:spLocks noChangeArrowheads="1"/>
          </p:cNvSpPr>
          <p:nvPr/>
        </p:nvSpPr>
        <p:spPr bwMode="gray">
          <a:xfrm>
            <a:off x="849411" y="4298440"/>
            <a:ext cx="150942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a:spAutoFit/>
          </a:bodyPr>
          <a:lstStyle>
            <a:defPPr>
              <a:defRPr lang="zh-CN"/>
            </a:defPPr>
            <a:lvl1pPr algn="r">
              <a:defRPr sz="3200">
                <a:solidFill>
                  <a:srgbClr val="FFFFFF"/>
                </a:solidFill>
                <a:latin typeface="Microsoft YaHei" panose="020B0503020204020204" pitchFamily="34" charset="-122"/>
                <a:ea typeface="Microsoft YaHei" panose="020B0503020204020204" pitchFamily="34" charset="-122"/>
              </a:defRPr>
            </a:lvl1pPr>
          </a:lstStyle>
          <a:p>
            <a:r>
              <a:rPr lang="ko-KR" altLang="en-US" dirty="0" err="1"/>
              <a:t>感知</a:t>
            </a:r>
            <a:endParaRPr lang="en-US" altLang="ko-KR" dirty="0"/>
          </a:p>
        </p:txBody>
      </p:sp>
      <p:sp>
        <p:nvSpPr>
          <p:cNvPr id="21" name="Oval 19">
            <a:extLst>
              <a:ext uri="{FF2B5EF4-FFF2-40B4-BE49-F238E27FC236}">
                <a16:creationId xmlns:a16="http://schemas.microsoft.com/office/drawing/2014/main" id="{43F3EFC9-DE58-BB50-FA6E-5493001BF26E}"/>
              </a:ext>
            </a:extLst>
          </p:cNvPr>
          <p:cNvSpPr>
            <a:spLocks noChangeArrowheads="1"/>
          </p:cNvSpPr>
          <p:nvPr/>
        </p:nvSpPr>
        <p:spPr bwMode="gray">
          <a:xfrm>
            <a:off x="6364598" y="3635499"/>
            <a:ext cx="1859929" cy="1861368"/>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22" name="Oval 20">
            <a:extLst>
              <a:ext uri="{FF2B5EF4-FFF2-40B4-BE49-F238E27FC236}">
                <a16:creationId xmlns:a16="http://schemas.microsoft.com/office/drawing/2014/main" id="{1E9FFC80-8A0E-2409-2487-6BF530AB8C2C}"/>
              </a:ext>
            </a:extLst>
          </p:cNvPr>
          <p:cNvSpPr>
            <a:spLocks noChangeArrowheads="1"/>
          </p:cNvSpPr>
          <p:nvPr/>
        </p:nvSpPr>
        <p:spPr bwMode="gray">
          <a:xfrm>
            <a:off x="6364598" y="3635499"/>
            <a:ext cx="1859929" cy="1861368"/>
          </a:xfrm>
          <a:prstGeom prst="ellipse">
            <a:avLst/>
          </a:prstGeom>
          <a:gradFill rotWithShape="1">
            <a:gsLst>
              <a:gs pos="0">
                <a:schemeClr val="accent1">
                  <a:gamma/>
                  <a:shade val="0"/>
                  <a:invGamma/>
                </a:schemeClr>
              </a:gs>
              <a:gs pos="100000">
                <a:schemeClr val="accent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23" name="Oval 21">
            <a:extLst>
              <a:ext uri="{FF2B5EF4-FFF2-40B4-BE49-F238E27FC236}">
                <a16:creationId xmlns:a16="http://schemas.microsoft.com/office/drawing/2014/main" id="{DFFD357B-D208-F6D4-8495-72123FE82FC3}"/>
              </a:ext>
            </a:extLst>
          </p:cNvPr>
          <p:cNvSpPr>
            <a:spLocks noChangeArrowheads="1"/>
          </p:cNvSpPr>
          <p:nvPr/>
        </p:nvSpPr>
        <p:spPr bwMode="gray">
          <a:xfrm>
            <a:off x="6501454" y="3772251"/>
            <a:ext cx="1616249" cy="1617499"/>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24" name="Oval 22">
            <a:extLst>
              <a:ext uri="{FF2B5EF4-FFF2-40B4-BE49-F238E27FC236}">
                <a16:creationId xmlns:a16="http://schemas.microsoft.com/office/drawing/2014/main" id="{7F3221E1-0F24-3E19-C09F-C95D642446D1}"/>
              </a:ext>
            </a:extLst>
          </p:cNvPr>
          <p:cNvSpPr>
            <a:spLocks noChangeArrowheads="1"/>
          </p:cNvSpPr>
          <p:nvPr/>
        </p:nvSpPr>
        <p:spPr bwMode="gray">
          <a:xfrm>
            <a:off x="6501454" y="3772251"/>
            <a:ext cx="1616249" cy="1617499"/>
          </a:xfrm>
          <a:prstGeom prst="ellipse">
            <a:avLst/>
          </a:prstGeom>
          <a:gradFill rotWithShape="1">
            <a:gsLst>
              <a:gs pos="0">
                <a:schemeClr val="accent1"/>
              </a:gs>
              <a:gs pos="100000">
                <a:schemeClr val="accent1">
                  <a:gamma/>
                  <a:shade val="48627"/>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25" name="Oval 23">
            <a:extLst>
              <a:ext uri="{FF2B5EF4-FFF2-40B4-BE49-F238E27FC236}">
                <a16:creationId xmlns:a16="http://schemas.microsoft.com/office/drawing/2014/main" id="{16D4589D-FC62-2C77-530B-F813ADB57FA5}"/>
              </a:ext>
            </a:extLst>
          </p:cNvPr>
          <p:cNvSpPr>
            <a:spLocks noChangeArrowheads="1"/>
          </p:cNvSpPr>
          <p:nvPr/>
        </p:nvSpPr>
        <p:spPr bwMode="gray">
          <a:xfrm>
            <a:off x="6592226" y="3862954"/>
            <a:ext cx="1454624" cy="1455749"/>
          </a:xfrm>
          <a:prstGeom prst="ellipse">
            <a:avLst/>
          </a:prstGeom>
          <a:gradFill rotWithShape="1">
            <a:gsLst>
              <a:gs pos="0">
                <a:schemeClr val="accent1">
                  <a:gamma/>
                  <a:shade val="46275"/>
                  <a:invGamma/>
                </a:schemeClr>
              </a:gs>
              <a:gs pos="100000">
                <a:schemeClr val="accent1"/>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sp>
        <p:nvSpPr>
          <p:cNvPr id="27" name="AutoShape 25">
            <a:extLst>
              <a:ext uri="{FF2B5EF4-FFF2-40B4-BE49-F238E27FC236}">
                <a16:creationId xmlns:a16="http://schemas.microsoft.com/office/drawing/2014/main" id="{8047F994-65F4-A45C-7B8C-2D1863236750}"/>
              </a:ext>
            </a:extLst>
          </p:cNvPr>
          <p:cNvSpPr>
            <a:spLocks noChangeArrowheads="1"/>
          </p:cNvSpPr>
          <p:nvPr/>
        </p:nvSpPr>
        <p:spPr bwMode="gray">
          <a:xfrm>
            <a:off x="5788336" y="4427661"/>
            <a:ext cx="449436" cy="513823"/>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Text Box 17">
            <a:extLst>
              <a:ext uri="{FF2B5EF4-FFF2-40B4-BE49-F238E27FC236}">
                <a16:creationId xmlns:a16="http://schemas.microsoft.com/office/drawing/2014/main" id="{39D63CC4-EC06-85B2-4D75-30BDE000E1FA}"/>
              </a:ext>
            </a:extLst>
          </p:cNvPr>
          <p:cNvSpPr txBox="1">
            <a:spLocks noChangeArrowheads="1"/>
          </p:cNvSpPr>
          <p:nvPr/>
        </p:nvSpPr>
        <p:spPr bwMode="gray">
          <a:xfrm>
            <a:off x="3594853" y="4288612"/>
            <a:ext cx="150942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a:spAutoFit/>
          </a:bodyPr>
          <a:lstStyle/>
          <a:p>
            <a:pPr algn="r"/>
            <a:r>
              <a:rPr lang="ko-KR" altLang="en-US" sz="3200" dirty="0" err="1">
                <a:solidFill>
                  <a:srgbClr val="FFFFFF"/>
                </a:solidFill>
                <a:latin typeface="Microsoft YaHei" panose="020B0503020204020204" pitchFamily="34" charset="-122"/>
                <a:ea typeface="Microsoft YaHei" panose="020B0503020204020204" pitchFamily="34" charset="-122"/>
              </a:rPr>
              <a:t>思维</a:t>
            </a:r>
            <a:endParaRPr lang="en-US" altLang="ko-KR" sz="3200" dirty="0">
              <a:solidFill>
                <a:srgbClr val="FFFFFF"/>
              </a:solidFill>
              <a:latin typeface="Microsoft YaHei" panose="020B0503020204020204" pitchFamily="34" charset="-122"/>
              <a:ea typeface="Microsoft YaHei" panose="020B0503020204020204" pitchFamily="34" charset="-122"/>
            </a:endParaRPr>
          </a:p>
        </p:txBody>
      </p:sp>
      <p:sp>
        <p:nvSpPr>
          <p:cNvPr id="33" name="Text Box 17">
            <a:extLst>
              <a:ext uri="{FF2B5EF4-FFF2-40B4-BE49-F238E27FC236}">
                <a16:creationId xmlns:a16="http://schemas.microsoft.com/office/drawing/2014/main" id="{2391A465-3EAD-E4F9-1E6C-2D2B9C2FE2CF}"/>
              </a:ext>
            </a:extLst>
          </p:cNvPr>
          <p:cNvSpPr txBox="1">
            <a:spLocks noChangeArrowheads="1"/>
          </p:cNvSpPr>
          <p:nvPr/>
        </p:nvSpPr>
        <p:spPr bwMode="gray">
          <a:xfrm>
            <a:off x="6358393" y="4306243"/>
            <a:ext cx="1509426"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square">
            <a:spAutoFit/>
          </a:bodyPr>
          <a:lstStyle/>
          <a:p>
            <a:pPr algn="r"/>
            <a:r>
              <a:rPr lang="ko-KR" altLang="en-US" sz="3200" dirty="0" err="1">
                <a:solidFill>
                  <a:srgbClr val="FFFFFF"/>
                </a:solidFill>
                <a:latin typeface="Microsoft YaHei" panose="020B0503020204020204" pitchFamily="34" charset="-122"/>
                <a:ea typeface="Microsoft YaHei" panose="020B0503020204020204" pitchFamily="34" charset="-122"/>
              </a:rPr>
              <a:t>行为</a:t>
            </a:r>
            <a:endParaRPr lang="en-US" altLang="ko-KR" sz="3200" dirty="0">
              <a:solidFill>
                <a:srgbClr val="FFFFFF"/>
              </a:solidFill>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DAABDBB1-FFF4-CFC0-D2D0-E07E723CB8DB}"/>
              </a:ext>
            </a:extLst>
          </p:cNvPr>
          <p:cNvSpPr/>
          <p:nvPr/>
        </p:nvSpPr>
        <p:spPr>
          <a:xfrm>
            <a:off x="1621468" y="1990633"/>
            <a:ext cx="5946631" cy="10719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2800" dirty="0">
                <a:solidFill>
                  <a:schemeClr val="tx1"/>
                </a:solidFill>
              </a:rPr>
              <a:t>人工智能基础理论：数学基础、</a:t>
            </a:r>
            <a:endParaRPr kumimoji="1" lang="en-US" altLang="zh-CN" sz="2800" dirty="0">
              <a:solidFill>
                <a:schemeClr val="tx1"/>
              </a:solidFill>
            </a:endParaRPr>
          </a:p>
          <a:p>
            <a:pPr algn="ctr"/>
            <a:r>
              <a:rPr kumimoji="1" lang="zh-CN" altLang="en-US" sz="2800" dirty="0">
                <a:solidFill>
                  <a:schemeClr val="tx1"/>
                </a:solidFill>
              </a:rPr>
              <a:t>优化理论、机器学习、脑科学等</a:t>
            </a:r>
          </a:p>
        </p:txBody>
      </p:sp>
      <p:sp>
        <p:nvSpPr>
          <p:cNvPr id="38" name="下箭头 37">
            <a:extLst>
              <a:ext uri="{FF2B5EF4-FFF2-40B4-BE49-F238E27FC236}">
                <a16:creationId xmlns:a16="http://schemas.microsoft.com/office/drawing/2014/main" id="{0483307E-C31F-09DE-6CF2-D4A80E3193D4}"/>
              </a:ext>
            </a:extLst>
          </p:cNvPr>
          <p:cNvSpPr/>
          <p:nvPr/>
        </p:nvSpPr>
        <p:spPr>
          <a:xfrm>
            <a:off x="3097801" y="3191006"/>
            <a:ext cx="2993783" cy="275090"/>
          </a:xfrm>
          <a:prstGeom prst="downArrow">
            <a:avLst/>
          </a:prstGeom>
          <a:solidFill>
            <a:schemeClr val="accent3">
              <a:lumMod val="40000"/>
              <a:lumOff val="60000"/>
            </a:schemeClr>
          </a:solid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Tree>
    <p:extLst>
      <p:ext uri="{BB962C8B-B14F-4D97-AF65-F5344CB8AC3E}">
        <p14:creationId xmlns:p14="http://schemas.microsoft.com/office/powerpoint/2010/main" val="1722137078"/>
      </p:ext>
    </p:extLst>
  </p:cSld>
  <p:clrMapOvr>
    <a:masterClrMapping/>
  </p:clrMapOvr>
  <p:transition spd="slow" advTm="18981">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第一讲 绪论</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3102645"/>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人工智能的内涵与研究领域</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2023/2/13</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4398789"/>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课程设置与要求</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761644"/>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人工智能的概念与历史</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601238517"/>
      </p:ext>
    </p:extLst>
  </p:cSld>
  <p:clrMapOvr>
    <a:masterClrMapping/>
  </p:clrMapOvr>
  <p:transition spd="slow" advTm="18981">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人工智能的三大流派</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3" name="Rectangle 5">
            <a:extLst>
              <a:ext uri="{FF2B5EF4-FFF2-40B4-BE49-F238E27FC236}">
                <a16:creationId xmlns:a16="http://schemas.microsoft.com/office/drawing/2014/main" id="{8878573E-C638-CD84-F7C4-7B4A5EC5C681}"/>
              </a:ext>
            </a:extLst>
          </p:cNvPr>
          <p:cNvSpPr>
            <a:spLocks noChangeArrowheads="1"/>
          </p:cNvSpPr>
          <p:nvPr/>
        </p:nvSpPr>
        <p:spPr bwMode="auto">
          <a:xfrm>
            <a:off x="221633" y="1887044"/>
            <a:ext cx="2741912" cy="3631609"/>
          </a:xfrm>
          <a:prstGeom prst="rect">
            <a:avLst/>
          </a:prstGeom>
          <a:solidFill>
            <a:srgbClr val="FFFFFF"/>
          </a:solidFill>
          <a:ln w="12700" algn="ctr">
            <a:solidFill>
              <a:srgbClr val="4E8542"/>
            </a:solidFill>
            <a:miter lim="800000"/>
            <a:headEnd/>
            <a:tailEnd/>
          </a:ln>
        </p:spPr>
        <p:txBody>
          <a:bodyPr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997">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795">
                <a:solidFill>
                  <a:srgbClr val="000000"/>
                </a:solidFill>
                <a:latin typeface="Calibri" panose="020F0502020204030204" pitchFamily="34" charset="0"/>
                <a:ea typeface="宋体" panose="02010600030101010101" pitchFamily="2" charset="-122"/>
              </a:rPr>
              <a:t>、</a:t>
            </a:r>
          </a:p>
        </p:txBody>
      </p:sp>
      <p:sp>
        <p:nvSpPr>
          <p:cNvPr id="5" name="AutoShape 7">
            <a:extLst>
              <a:ext uri="{FF2B5EF4-FFF2-40B4-BE49-F238E27FC236}">
                <a16:creationId xmlns:a16="http://schemas.microsoft.com/office/drawing/2014/main" id="{2330C71A-356E-9B53-34DF-282D41E54FEA}"/>
              </a:ext>
            </a:extLst>
          </p:cNvPr>
          <p:cNvSpPr>
            <a:spLocks noChangeArrowheads="1"/>
          </p:cNvSpPr>
          <p:nvPr/>
        </p:nvSpPr>
        <p:spPr bwMode="gray">
          <a:xfrm>
            <a:off x="221633" y="1671744"/>
            <a:ext cx="2741912" cy="637986"/>
          </a:xfrm>
          <a:prstGeom prst="roundRect">
            <a:avLst>
              <a:gd name="adj" fmla="val 50000"/>
            </a:avLst>
          </a:prstGeom>
          <a:solidFill>
            <a:srgbClr val="4E8542"/>
          </a:solidFill>
          <a:ln w="12700" algn="ctr">
            <a:solidFill>
              <a:srgbClr val="37602E"/>
            </a:solidFill>
            <a:miter lim="800000"/>
            <a:headEnd/>
            <a:tailEnd/>
          </a:ln>
        </p:spPr>
        <p:txBody>
          <a:bodyPr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792" b="1">
                <a:solidFill>
                  <a:srgbClr val="FFFFFF"/>
                </a:solidFill>
                <a:latin typeface="黑体" panose="02010609060101010101" pitchFamily="49" charset="-122"/>
                <a:ea typeface="黑体" panose="02010609060101010101" pitchFamily="49" charset="-122"/>
              </a:rPr>
              <a:t>符号主义</a:t>
            </a:r>
            <a:endParaRPr lang="en-US" altLang="zh-CN" sz="2792" b="1">
              <a:solidFill>
                <a:srgbClr val="FFFFFF"/>
              </a:solidFill>
              <a:latin typeface="黑体" panose="02010609060101010101" pitchFamily="49" charset="-122"/>
              <a:ea typeface="黑体" panose="02010609060101010101" pitchFamily="49" charset="-122"/>
            </a:endParaRPr>
          </a:p>
        </p:txBody>
      </p:sp>
      <p:sp>
        <p:nvSpPr>
          <p:cNvPr id="6" name="Rectangle 5">
            <a:extLst>
              <a:ext uri="{FF2B5EF4-FFF2-40B4-BE49-F238E27FC236}">
                <a16:creationId xmlns:a16="http://schemas.microsoft.com/office/drawing/2014/main" id="{CBA80664-E1DD-853C-A93E-3C85D6FE7CFA}"/>
              </a:ext>
            </a:extLst>
          </p:cNvPr>
          <p:cNvSpPr>
            <a:spLocks noChangeArrowheads="1"/>
          </p:cNvSpPr>
          <p:nvPr/>
        </p:nvSpPr>
        <p:spPr bwMode="auto">
          <a:xfrm>
            <a:off x="3261166" y="1887044"/>
            <a:ext cx="2741912" cy="3631609"/>
          </a:xfrm>
          <a:prstGeom prst="rect">
            <a:avLst/>
          </a:prstGeom>
          <a:solidFill>
            <a:srgbClr val="FFFFFF"/>
          </a:solidFill>
          <a:ln w="12700" algn="ctr">
            <a:solidFill>
              <a:srgbClr val="4E8542"/>
            </a:solidFill>
            <a:miter lim="800000"/>
            <a:headEnd/>
            <a:tailEnd/>
          </a:ln>
        </p:spPr>
        <p:txBody>
          <a:bodyPr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997">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795">
                <a:solidFill>
                  <a:srgbClr val="000000"/>
                </a:solidFill>
                <a:latin typeface="Calibri" panose="020F0502020204030204" pitchFamily="34" charset="0"/>
                <a:ea typeface="宋体" panose="02010600030101010101" pitchFamily="2" charset="-122"/>
              </a:rPr>
              <a:t>、</a:t>
            </a:r>
          </a:p>
        </p:txBody>
      </p:sp>
      <p:sp>
        <p:nvSpPr>
          <p:cNvPr id="12" name="AutoShape 7">
            <a:extLst>
              <a:ext uri="{FF2B5EF4-FFF2-40B4-BE49-F238E27FC236}">
                <a16:creationId xmlns:a16="http://schemas.microsoft.com/office/drawing/2014/main" id="{620D7AA4-CBFD-05B2-AE6D-96B749892146}"/>
              </a:ext>
            </a:extLst>
          </p:cNvPr>
          <p:cNvSpPr>
            <a:spLocks noChangeArrowheads="1"/>
          </p:cNvSpPr>
          <p:nvPr/>
        </p:nvSpPr>
        <p:spPr bwMode="gray">
          <a:xfrm>
            <a:off x="3261166" y="1671744"/>
            <a:ext cx="2741912" cy="637986"/>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anchor="ct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defRPr/>
            </a:pPr>
            <a:r>
              <a:rPr lang="zh-CN" altLang="en-US" sz="2792" b="1">
                <a:solidFill>
                  <a:srgbClr val="FFFFFF"/>
                </a:solidFill>
                <a:latin typeface="黑体" panose="02010609060101010101" pitchFamily="49" charset="-122"/>
                <a:ea typeface="黑体" panose="02010609060101010101" pitchFamily="49" charset="-122"/>
              </a:rPr>
              <a:t>联结主义</a:t>
            </a:r>
            <a:endParaRPr lang="en-US" altLang="zh-CN" sz="2792" b="1">
              <a:solidFill>
                <a:srgbClr val="FFFFFF"/>
              </a:solidFill>
              <a:latin typeface="黑体" panose="02010609060101010101" pitchFamily="49" charset="-122"/>
              <a:ea typeface="黑体" panose="02010609060101010101" pitchFamily="49" charset="-122"/>
            </a:endParaRPr>
          </a:p>
        </p:txBody>
      </p:sp>
      <p:sp>
        <p:nvSpPr>
          <p:cNvPr id="13" name="Rectangle 5">
            <a:extLst>
              <a:ext uri="{FF2B5EF4-FFF2-40B4-BE49-F238E27FC236}">
                <a16:creationId xmlns:a16="http://schemas.microsoft.com/office/drawing/2014/main" id="{82538E2C-B157-9A23-AA6D-D23B9BBF512A}"/>
              </a:ext>
            </a:extLst>
          </p:cNvPr>
          <p:cNvSpPr>
            <a:spLocks noChangeArrowheads="1"/>
          </p:cNvSpPr>
          <p:nvPr/>
        </p:nvSpPr>
        <p:spPr bwMode="auto">
          <a:xfrm>
            <a:off x="6224711" y="1915540"/>
            <a:ext cx="2741912" cy="3631609"/>
          </a:xfrm>
          <a:prstGeom prst="rect">
            <a:avLst/>
          </a:prstGeom>
          <a:solidFill>
            <a:srgbClr val="FFFFFF"/>
          </a:solidFill>
          <a:ln w="12700" algn="ctr">
            <a:solidFill>
              <a:srgbClr val="4E8542"/>
            </a:solidFill>
            <a:miter lim="800000"/>
            <a:headEnd/>
            <a:tailEnd/>
          </a:ln>
        </p:spPr>
        <p:txBody>
          <a:bodyPr anchor="ct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997">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795">
                <a:solidFill>
                  <a:srgbClr val="000000"/>
                </a:solidFill>
                <a:latin typeface="Calibri" panose="020F0502020204030204" pitchFamily="34" charset="0"/>
                <a:ea typeface="宋体" panose="02010600030101010101" pitchFamily="2" charset="-122"/>
              </a:rPr>
              <a:t>、</a:t>
            </a:r>
          </a:p>
        </p:txBody>
      </p:sp>
      <p:sp>
        <p:nvSpPr>
          <p:cNvPr id="20" name="AutoShape 7">
            <a:extLst>
              <a:ext uri="{FF2B5EF4-FFF2-40B4-BE49-F238E27FC236}">
                <a16:creationId xmlns:a16="http://schemas.microsoft.com/office/drawing/2014/main" id="{F2698802-D53F-4465-3C02-AC8C2B4978D0}"/>
              </a:ext>
            </a:extLst>
          </p:cNvPr>
          <p:cNvSpPr>
            <a:spLocks noChangeArrowheads="1"/>
          </p:cNvSpPr>
          <p:nvPr/>
        </p:nvSpPr>
        <p:spPr bwMode="gray">
          <a:xfrm>
            <a:off x="6224711" y="1700239"/>
            <a:ext cx="2741912" cy="637986"/>
          </a:xfrm>
          <a:prstGeom prst="roundRect">
            <a:avLst>
              <a:gd name="adj" fmla="val 50000"/>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defRPr/>
            </a:pPr>
            <a:r>
              <a:rPr lang="zh-CN" altLang="en-US" sz="2792" b="1">
                <a:solidFill>
                  <a:srgbClr val="FFFFFF"/>
                </a:solidFill>
                <a:latin typeface="黑体" panose="02010609060101010101" pitchFamily="49" charset="-122"/>
                <a:ea typeface="黑体" panose="02010609060101010101" pitchFamily="49" charset="-122"/>
              </a:rPr>
              <a:t>行为主义</a:t>
            </a:r>
            <a:endParaRPr lang="en-US" altLang="zh-CN" sz="2792" b="1">
              <a:solidFill>
                <a:srgbClr val="FFFFFF"/>
              </a:solidFill>
              <a:latin typeface="黑体" panose="02010609060101010101" pitchFamily="49" charset="-122"/>
              <a:ea typeface="黑体" panose="02010609060101010101" pitchFamily="49" charset="-122"/>
            </a:endParaRPr>
          </a:p>
        </p:txBody>
      </p:sp>
      <p:pic>
        <p:nvPicPr>
          <p:cNvPr id="26" name="Picture 2">
            <a:extLst>
              <a:ext uri="{FF2B5EF4-FFF2-40B4-BE49-F238E27FC236}">
                <a16:creationId xmlns:a16="http://schemas.microsoft.com/office/drawing/2014/main" id="{07221174-F320-D9A6-5DA9-BB4F1BFB8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379" y="2659592"/>
            <a:ext cx="2417378" cy="220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8">
            <a:extLst>
              <a:ext uri="{FF2B5EF4-FFF2-40B4-BE49-F238E27FC236}">
                <a16:creationId xmlns:a16="http://schemas.microsoft.com/office/drawing/2014/main" id="{EB06ECA5-5F0A-B31C-7745-7BC10E42D315}"/>
              </a:ext>
            </a:extLst>
          </p:cNvPr>
          <p:cNvSpPr>
            <a:spLocks noChangeArrowheads="1"/>
          </p:cNvSpPr>
          <p:nvPr/>
        </p:nvSpPr>
        <p:spPr bwMode="auto">
          <a:xfrm>
            <a:off x="3759841" y="4939242"/>
            <a:ext cx="1744565" cy="46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393">
                <a:solidFill>
                  <a:schemeClr val="tx2"/>
                </a:solidFill>
                <a:latin typeface="黑体" panose="02010609060101010101" pitchFamily="49" charset="-122"/>
                <a:ea typeface="黑体" panose="02010609060101010101" pitchFamily="49" charset="-122"/>
              </a:rPr>
              <a:t>神经网络</a:t>
            </a:r>
            <a:endParaRPr lang="en-US" altLang="zh-CN" sz="2393">
              <a:solidFill>
                <a:schemeClr val="tx2"/>
              </a:solidFill>
              <a:latin typeface="黑体" panose="02010609060101010101" pitchFamily="49" charset="-122"/>
              <a:ea typeface="黑体" panose="02010609060101010101" pitchFamily="49" charset="-122"/>
            </a:endParaRPr>
          </a:p>
        </p:txBody>
      </p:sp>
      <p:pic>
        <p:nvPicPr>
          <p:cNvPr id="29" name="Picture 3">
            <a:extLst>
              <a:ext uri="{FF2B5EF4-FFF2-40B4-BE49-F238E27FC236}">
                <a16:creationId xmlns:a16="http://schemas.microsoft.com/office/drawing/2014/main" id="{8EEBA6C1-12C0-B322-3A08-3B44B7027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709" y="3283330"/>
            <a:ext cx="1617918" cy="113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8">
            <a:extLst>
              <a:ext uri="{FF2B5EF4-FFF2-40B4-BE49-F238E27FC236}">
                <a16:creationId xmlns:a16="http://schemas.microsoft.com/office/drawing/2014/main" id="{39CFFCF8-8EC0-6F56-E348-D3A0329621FC}"/>
              </a:ext>
            </a:extLst>
          </p:cNvPr>
          <p:cNvSpPr>
            <a:spLocks noChangeArrowheads="1"/>
          </p:cNvSpPr>
          <p:nvPr/>
        </p:nvSpPr>
        <p:spPr bwMode="auto">
          <a:xfrm>
            <a:off x="6702805" y="4418406"/>
            <a:ext cx="1744565" cy="119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393" dirty="0">
                <a:solidFill>
                  <a:schemeClr val="tx2"/>
                </a:solidFill>
                <a:latin typeface="黑体" panose="02010609060101010101" pitchFamily="49" charset="-122"/>
                <a:ea typeface="黑体" panose="02010609060101010101" pitchFamily="49" charset="-122"/>
              </a:rPr>
              <a:t>模糊逻辑</a:t>
            </a:r>
            <a:endParaRPr lang="en-US" altLang="zh-CN" sz="2393" dirty="0">
              <a:solidFill>
                <a:schemeClr val="tx2"/>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2393" dirty="0">
                <a:solidFill>
                  <a:schemeClr val="tx2"/>
                </a:solidFill>
                <a:latin typeface="黑体" panose="02010609060101010101" pitchFamily="49" charset="-122"/>
                <a:ea typeface="黑体" panose="02010609060101010101" pitchFamily="49" charset="-122"/>
              </a:rPr>
              <a:t>进化计算</a:t>
            </a:r>
            <a:endParaRPr lang="en-US" altLang="zh-CN" sz="2393" dirty="0">
              <a:solidFill>
                <a:schemeClr val="tx2"/>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2393" dirty="0">
                <a:solidFill>
                  <a:schemeClr val="tx2"/>
                </a:solidFill>
                <a:latin typeface="黑体" panose="02010609060101010101" pitchFamily="49" charset="-122"/>
                <a:ea typeface="黑体" panose="02010609060101010101" pitchFamily="49" charset="-122"/>
              </a:rPr>
              <a:t>群体智能</a:t>
            </a:r>
            <a:endParaRPr lang="en-US" altLang="zh-CN" sz="2393" dirty="0">
              <a:solidFill>
                <a:schemeClr val="tx2"/>
              </a:solidFill>
              <a:latin typeface="黑体" panose="02010609060101010101" pitchFamily="49" charset="-122"/>
              <a:ea typeface="黑体" panose="02010609060101010101" pitchFamily="49" charset="-122"/>
            </a:endParaRPr>
          </a:p>
        </p:txBody>
      </p:sp>
      <p:pic>
        <p:nvPicPr>
          <p:cNvPr id="31" name="Picture 3" descr="图3">
            <a:extLst>
              <a:ext uri="{FF2B5EF4-FFF2-40B4-BE49-F238E27FC236}">
                <a16:creationId xmlns:a16="http://schemas.microsoft.com/office/drawing/2014/main" id="{FA4ABE34-0F69-5A90-926B-9DF90C547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 r="41260" b="-7935"/>
          <a:stretch>
            <a:fillRect/>
          </a:stretch>
        </p:blipFill>
        <p:spPr bwMode="auto">
          <a:xfrm>
            <a:off x="6303866" y="2550359"/>
            <a:ext cx="2583603" cy="70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a:extLst>
              <a:ext uri="{FF2B5EF4-FFF2-40B4-BE49-F238E27FC236}">
                <a16:creationId xmlns:a16="http://schemas.microsoft.com/office/drawing/2014/main" id="{82D88F10-5855-9C91-7D03-F56481488DCA}"/>
              </a:ext>
            </a:extLst>
          </p:cNvPr>
          <p:cNvPicPr>
            <a:picLocks noChangeAspect="1" noChangeArrowheads="1"/>
          </p:cNvPicPr>
          <p:nvPr/>
        </p:nvPicPr>
        <p:blipFill>
          <a:blip r:embed="rId5"/>
          <a:srcRect/>
          <a:stretch>
            <a:fillRect/>
          </a:stretch>
        </p:blipFill>
        <p:spPr bwMode="auto">
          <a:xfrm>
            <a:off x="326117" y="2577271"/>
            <a:ext cx="2532944" cy="1551428"/>
          </a:xfrm>
          <a:prstGeom prst="rect">
            <a:avLst/>
          </a:prstGeom>
          <a:noFill/>
          <a:ln>
            <a:noFill/>
          </a:ln>
          <a:effectLst/>
        </p:spPr>
      </p:pic>
      <p:sp>
        <p:nvSpPr>
          <p:cNvPr id="35" name="矩形 8">
            <a:extLst>
              <a:ext uri="{FF2B5EF4-FFF2-40B4-BE49-F238E27FC236}">
                <a16:creationId xmlns:a16="http://schemas.microsoft.com/office/drawing/2014/main" id="{9A426049-FE4A-B7EE-3A0C-10F96023BB70}"/>
              </a:ext>
            </a:extLst>
          </p:cNvPr>
          <p:cNvSpPr>
            <a:spLocks noChangeArrowheads="1"/>
          </p:cNvSpPr>
          <p:nvPr/>
        </p:nvSpPr>
        <p:spPr bwMode="auto">
          <a:xfrm>
            <a:off x="720307" y="4489644"/>
            <a:ext cx="1744565" cy="46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393">
                <a:solidFill>
                  <a:schemeClr val="tx2"/>
                </a:solidFill>
                <a:latin typeface="黑体" panose="02010609060101010101" pitchFamily="49" charset="-122"/>
                <a:ea typeface="黑体" panose="02010609060101010101" pitchFamily="49" charset="-122"/>
              </a:rPr>
              <a:t>决策树</a:t>
            </a:r>
            <a:endParaRPr lang="en-US" altLang="zh-CN" sz="2393">
              <a:solidFill>
                <a:schemeClr val="tx2"/>
              </a:solidFill>
              <a:latin typeface="黑体" panose="02010609060101010101" pitchFamily="49" charset="-122"/>
              <a:ea typeface="黑体" panose="02010609060101010101" pitchFamily="49" charset="-122"/>
            </a:endParaRPr>
          </a:p>
        </p:txBody>
      </p:sp>
      <p:sp>
        <p:nvSpPr>
          <p:cNvPr id="36" name="矩形 8">
            <a:extLst>
              <a:ext uri="{FF2B5EF4-FFF2-40B4-BE49-F238E27FC236}">
                <a16:creationId xmlns:a16="http://schemas.microsoft.com/office/drawing/2014/main" id="{944040A1-A97D-E455-CF46-E78C9F84907A}"/>
              </a:ext>
            </a:extLst>
          </p:cNvPr>
          <p:cNvSpPr>
            <a:spLocks noChangeArrowheads="1"/>
          </p:cNvSpPr>
          <p:nvPr/>
        </p:nvSpPr>
        <p:spPr bwMode="auto">
          <a:xfrm>
            <a:off x="720307" y="4934493"/>
            <a:ext cx="1744565" cy="46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393">
                <a:solidFill>
                  <a:schemeClr val="tx2"/>
                </a:solidFill>
                <a:latin typeface="黑体" panose="02010609060101010101" pitchFamily="49" charset="-122"/>
                <a:ea typeface="黑体" panose="02010609060101010101" pitchFamily="49" charset="-122"/>
              </a:rPr>
              <a:t>专家系统</a:t>
            </a:r>
            <a:endParaRPr lang="en-US" altLang="zh-CN" sz="2393">
              <a:solidFill>
                <a:schemeClr val="tx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65881376"/>
      </p:ext>
    </p:extLst>
  </p:cSld>
  <p:clrMapOvr>
    <a:masterClrMapping/>
  </p:clrMapOvr>
  <p:transition spd="slow" advTm="18981">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E12F8E7-354F-F72E-38A0-05EB5C72A780}"/>
              </a:ext>
            </a:extLst>
          </p:cNvPr>
          <p:cNvSpPr>
            <a:spLocks noGrp="1"/>
          </p:cNvSpPr>
          <p:nvPr>
            <p:ph type="dt" sz="half" idx="10"/>
          </p:nvPr>
        </p:nvSpPr>
        <p:spPr/>
        <p:txBody>
          <a:bodyPr/>
          <a:lstStyle/>
          <a:p>
            <a:fld id="{452D054A-99FB-492E-9F0D-F9F005382462}" type="datetime1">
              <a:rPr lang="zh-CN" altLang="en-US" smtClean="0"/>
              <a:t>2023/2/13</a:t>
            </a:fld>
            <a:endParaRPr lang="zh-CN" altLang="en-US"/>
          </a:p>
        </p:txBody>
      </p:sp>
      <p:sp>
        <p:nvSpPr>
          <p:cNvPr id="5" name="页脚占位符 4">
            <a:extLst>
              <a:ext uri="{FF2B5EF4-FFF2-40B4-BE49-F238E27FC236}">
                <a16:creationId xmlns:a16="http://schemas.microsoft.com/office/drawing/2014/main" id="{CC3919AA-7B8A-4C74-2F4B-8AB3C4AFC683}"/>
              </a:ext>
            </a:extLst>
          </p:cNvPr>
          <p:cNvSpPr>
            <a:spLocks noGrp="1"/>
          </p:cNvSpPr>
          <p:nvPr>
            <p:ph type="ftr" sz="quarter" idx="11"/>
          </p:nvPr>
        </p:nvSpPr>
        <p:spPr/>
        <p:txBody>
          <a:bodyPr/>
          <a:lstStyle/>
          <a:p>
            <a:r>
              <a:rPr lang="zh-CN" altLang="en-US"/>
              <a:t>华南理工大学 陈伟能</a:t>
            </a:r>
            <a:endParaRPr lang="zh-CN" altLang="en-US" dirty="0"/>
          </a:p>
        </p:txBody>
      </p:sp>
      <p:sp>
        <p:nvSpPr>
          <p:cNvPr id="6" name="灯片编号占位符 5">
            <a:extLst>
              <a:ext uri="{FF2B5EF4-FFF2-40B4-BE49-F238E27FC236}">
                <a16:creationId xmlns:a16="http://schemas.microsoft.com/office/drawing/2014/main" id="{DC4A8291-CF52-57E3-F432-CD653E0BB18A}"/>
              </a:ext>
            </a:extLst>
          </p:cNvPr>
          <p:cNvSpPr>
            <a:spLocks noGrp="1"/>
          </p:cNvSpPr>
          <p:nvPr>
            <p:ph type="sldNum" sz="quarter" idx="12"/>
          </p:nvPr>
        </p:nvSpPr>
        <p:spPr/>
        <p:txBody>
          <a:bodyPr/>
          <a:lstStyle/>
          <a:p>
            <a:fld id="{B2A3831D-48B3-4F9C-8367-0C37AADCE304}" type="slidenum">
              <a:rPr lang="zh-CN" altLang="en-US" smtClean="0"/>
              <a:t>21</a:t>
            </a:fld>
            <a:endParaRPr lang="zh-CN" altLang="en-US"/>
          </a:p>
        </p:txBody>
      </p:sp>
      <p:sp>
        <p:nvSpPr>
          <p:cNvPr id="7" name="Rectangle 2">
            <a:extLst>
              <a:ext uri="{FF2B5EF4-FFF2-40B4-BE49-F238E27FC236}">
                <a16:creationId xmlns:a16="http://schemas.microsoft.com/office/drawing/2014/main" id="{D456FBFB-BD88-03D1-390E-C55AFC7170A0}"/>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国家发展战略需求</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9" name="图片 8">
            <a:extLst>
              <a:ext uri="{FF2B5EF4-FFF2-40B4-BE49-F238E27FC236}">
                <a16:creationId xmlns:a16="http://schemas.microsoft.com/office/drawing/2014/main" id="{552CFAC7-0C91-2BC1-0DC6-F7DC134CAA9E}"/>
              </a:ext>
            </a:extLst>
          </p:cNvPr>
          <p:cNvPicPr>
            <a:picLocks noChangeAspect="1"/>
          </p:cNvPicPr>
          <p:nvPr/>
        </p:nvPicPr>
        <p:blipFill>
          <a:blip r:embed="rId2"/>
          <a:stretch>
            <a:fillRect/>
          </a:stretch>
        </p:blipFill>
        <p:spPr>
          <a:xfrm>
            <a:off x="1246932" y="2411363"/>
            <a:ext cx="6016972" cy="2569525"/>
          </a:xfrm>
          <a:prstGeom prst="rect">
            <a:avLst/>
          </a:prstGeom>
        </p:spPr>
      </p:pic>
      <p:sp>
        <p:nvSpPr>
          <p:cNvPr id="11" name="文本框 10">
            <a:extLst>
              <a:ext uri="{FF2B5EF4-FFF2-40B4-BE49-F238E27FC236}">
                <a16:creationId xmlns:a16="http://schemas.microsoft.com/office/drawing/2014/main" id="{65DC280E-FEA5-B0B3-0120-27CC03C23E74}"/>
              </a:ext>
            </a:extLst>
          </p:cNvPr>
          <p:cNvSpPr txBox="1"/>
          <p:nvPr/>
        </p:nvSpPr>
        <p:spPr>
          <a:xfrm>
            <a:off x="4445317" y="1270795"/>
            <a:ext cx="4798974" cy="923330"/>
          </a:xfrm>
          <a:prstGeom prst="rect">
            <a:avLst/>
          </a:prstGeom>
          <a:noFill/>
        </p:spPr>
        <p:txBody>
          <a:bodyPr wrap="square">
            <a:spAutoFit/>
          </a:bodyPr>
          <a:lstStyle/>
          <a:p>
            <a:r>
              <a:rPr lang="zh-CN" altLang="en-US" b="0" i="0" u="none" strike="noStrike" dirty="0">
                <a:solidFill>
                  <a:srgbClr val="222222"/>
                </a:solidFill>
                <a:effectLst/>
                <a:latin typeface="Arial" panose="020B0604020202020204" pitchFamily="34" charset="0"/>
              </a:rPr>
              <a:t>美国：</a:t>
            </a:r>
            <a:endParaRPr lang="en-US" altLang="zh-CN" b="0" i="0" u="none" strike="noStrike" dirty="0">
              <a:solidFill>
                <a:srgbClr val="222222"/>
              </a:solidFill>
              <a:effectLst/>
              <a:latin typeface="Arial" panose="020B0604020202020204" pitchFamily="34" charset="0"/>
            </a:endParaRPr>
          </a:p>
          <a:p>
            <a:r>
              <a:rPr lang="en-US" altLang="zh-CN" dirty="0">
                <a:solidFill>
                  <a:srgbClr val="222222"/>
                </a:solidFill>
                <a:latin typeface="Arial" panose="020B0604020202020204" pitchFamily="34" charset="0"/>
              </a:rPr>
              <a:t>2016</a:t>
            </a:r>
            <a:r>
              <a:rPr lang="zh-CN" altLang="en-US" dirty="0">
                <a:solidFill>
                  <a:srgbClr val="222222"/>
                </a:solidFill>
                <a:latin typeface="Arial" panose="020B0604020202020204" pitchFamily="34" charset="0"/>
              </a:rPr>
              <a:t>年以来陆续分布</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国家人工智能研究和发展战略计划</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等</a:t>
            </a:r>
            <a:r>
              <a:rPr lang="en-US" altLang="zh-CN" b="0" i="0" u="none" strike="noStrike" dirty="0">
                <a:solidFill>
                  <a:srgbClr val="222222"/>
                </a:solidFill>
                <a:effectLst/>
                <a:latin typeface="Arial" panose="020B0604020202020204" pitchFamily="34" charset="0"/>
              </a:rPr>
              <a:t>8</a:t>
            </a:r>
            <a:r>
              <a:rPr lang="zh-CN" altLang="en-US" b="0" i="0" u="none" strike="noStrike" dirty="0">
                <a:solidFill>
                  <a:srgbClr val="222222"/>
                </a:solidFill>
                <a:effectLst/>
                <a:latin typeface="Arial" panose="020B0604020202020204" pitchFamily="34" charset="0"/>
              </a:rPr>
              <a:t>项人工智能相关的战略</a:t>
            </a:r>
            <a:endParaRPr lang="zh-CN" altLang="en-US" dirty="0"/>
          </a:p>
        </p:txBody>
      </p:sp>
      <p:cxnSp>
        <p:nvCxnSpPr>
          <p:cNvPr id="13" name="直线箭头连接符 12">
            <a:extLst>
              <a:ext uri="{FF2B5EF4-FFF2-40B4-BE49-F238E27FC236}">
                <a16:creationId xmlns:a16="http://schemas.microsoft.com/office/drawing/2014/main" id="{4C427A12-600D-C50A-89E5-7C9F6F46E2D5}"/>
              </a:ext>
            </a:extLst>
          </p:cNvPr>
          <p:cNvCxnSpPr/>
          <p:nvPr/>
        </p:nvCxnSpPr>
        <p:spPr>
          <a:xfrm flipH="1" flipV="1">
            <a:off x="5495404" y="2195339"/>
            <a:ext cx="504056" cy="87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9C126A0-7B1B-36FE-D4BC-BBA0E1044DF5}"/>
              </a:ext>
            </a:extLst>
          </p:cNvPr>
          <p:cNvCxnSpPr>
            <a:cxnSpLocks/>
          </p:cNvCxnSpPr>
          <p:nvPr/>
        </p:nvCxnSpPr>
        <p:spPr>
          <a:xfrm>
            <a:off x="3983236" y="3261719"/>
            <a:ext cx="462081" cy="434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21D5C30-469C-C086-CA4B-1B0D65F64E00}"/>
              </a:ext>
            </a:extLst>
          </p:cNvPr>
          <p:cNvSpPr txBox="1"/>
          <p:nvPr/>
        </p:nvSpPr>
        <p:spPr>
          <a:xfrm>
            <a:off x="3830917" y="3692175"/>
            <a:ext cx="2609094" cy="646331"/>
          </a:xfrm>
          <a:prstGeom prst="rect">
            <a:avLst/>
          </a:prstGeom>
          <a:noFill/>
        </p:spPr>
        <p:txBody>
          <a:bodyPr wrap="square">
            <a:spAutoFit/>
          </a:bodyPr>
          <a:lstStyle/>
          <a:p>
            <a:r>
              <a:rPr lang="zh-CN" altLang="en-US" b="0" i="0" u="none" strike="noStrike" dirty="0">
                <a:solidFill>
                  <a:srgbClr val="222222"/>
                </a:solidFill>
                <a:effectLst/>
                <a:latin typeface="Arial" panose="020B0604020202020204" pitchFamily="34" charset="0"/>
              </a:rPr>
              <a:t>日本：</a:t>
            </a:r>
            <a:r>
              <a:rPr lang="en-US" altLang="zh-CN" b="0" i="0" u="none" strike="noStrike" dirty="0">
                <a:solidFill>
                  <a:srgbClr val="222222"/>
                </a:solidFill>
                <a:effectLst/>
                <a:latin typeface="Arial" panose="020B0604020202020204" pitchFamily="34" charset="0"/>
              </a:rPr>
              <a:t>2017</a:t>
            </a:r>
            <a:r>
              <a:rPr lang="zh-CN" altLang="en-US" b="0" i="0" u="none" strike="noStrike" dirty="0">
                <a:solidFill>
                  <a:srgbClr val="222222"/>
                </a:solidFill>
                <a:effectLst/>
                <a:latin typeface="Arial" panose="020B0604020202020204" pitchFamily="34" charset="0"/>
              </a:rPr>
              <a:t>年发布</a:t>
            </a:r>
            <a:endParaRPr lang="en-US" altLang="zh-CN" b="0" i="0" u="none" strike="noStrike" dirty="0">
              <a:solidFill>
                <a:srgbClr val="222222"/>
              </a:solidFill>
              <a:effectLst/>
              <a:latin typeface="Arial" panose="020B0604020202020204" pitchFamily="34" charset="0"/>
            </a:endParaRPr>
          </a:p>
          <a:p>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人工智能技术战略</a:t>
            </a:r>
            <a:r>
              <a:rPr lang="en-US" altLang="zh-CN" b="0" i="0" u="none" strike="noStrike" dirty="0">
                <a:solidFill>
                  <a:srgbClr val="222222"/>
                </a:solidFill>
                <a:effectLst/>
                <a:latin typeface="Arial" panose="020B0604020202020204" pitchFamily="34" charset="0"/>
              </a:rPr>
              <a:t>》</a:t>
            </a:r>
            <a:endParaRPr lang="zh-CN" altLang="en-US" dirty="0"/>
          </a:p>
        </p:txBody>
      </p:sp>
      <p:sp>
        <p:nvSpPr>
          <p:cNvPr id="19" name="文本框 18">
            <a:extLst>
              <a:ext uri="{FF2B5EF4-FFF2-40B4-BE49-F238E27FC236}">
                <a16:creationId xmlns:a16="http://schemas.microsoft.com/office/drawing/2014/main" id="{D26A8359-C28C-FE73-C998-8AD4C43B850F}"/>
              </a:ext>
            </a:extLst>
          </p:cNvPr>
          <p:cNvSpPr txBox="1"/>
          <p:nvPr/>
        </p:nvSpPr>
        <p:spPr>
          <a:xfrm>
            <a:off x="1652746" y="4932746"/>
            <a:ext cx="2393070" cy="646331"/>
          </a:xfrm>
          <a:prstGeom prst="rect">
            <a:avLst/>
          </a:prstGeom>
          <a:noFill/>
        </p:spPr>
        <p:txBody>
          <a:bodyPr wrap="square">
            <a:spAutoFit/>
          </a:bodyPr>
          <a:lstStyle/>
          <a:p>
            <a:r>
              <a:rPr lang="zh-CN" altLang="en-US" b="0" i="0" u="none" strike="noStrike" dirty="0">
                <a:solidFill>
                  <a:srgbClr val="222222"/>
                </a:solidFill>
                <a:effectLst/>
                <a:latin typeface="Arial" panose="020B0604020202020204" pitchFamily="34" charset="0"/>
              </a:rPr>
              <a:t>印度：</a:t>
            </a:r>
            <a:r>
              <a:rPr lang="en-US" altLang="zh-CN" b="0" i="0" u="none" strike="noStrike" dirty="0">
                <a:solidFill>
                  <a:srgbClr val="222222"/>
                </a:solidFill>
                <a:effectLst/>
                <a:latin typeface="Arial" panose="020B0604020202020204" pitchFamily="34" charset="0"/>
              </a:rPr>
              <a:t>2018</a:t>
            </a:r>
            <a:r>
              <a:rPr lang="zh-CN" altLang="en-US" b="0" i="0" u="none" strike="noStrike" dirty="0">
                <a:solidFill>
                  <a:srgbClr val="222222"/>
                </a:solidFill>
                <a:effectLst/>
                <a:latin typeface="Arial" panose="020B0604020202020204" pitchFamily="34" charset="0"/>
              </a:rPr>
              <a:t>年发布</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国家人工智能战略</a:t>
            </a:r>
            <a:r>
              <a:rPr lang="en-US" altLang="zh-CN" b="0" i="0" u="none" strike="noStrike" dirty="0">
                <a:solidFill>
                  <a:srgbClr val="222222"/>
                </a:solidFill>
                <a:effectLst/>
                <a:latin typeface="Arial" panose="020B0604020202020204" pitchFamily="34" charset="0"/>
              </a:rPr>
              <a:t>》</a:t>
            </a:r>
            <a:endParaRPr lang="zh-CN" altLang="en-US" dirty="0"/>
          </a:p>
        </p:txBody>
      </p:sp>
      <p:cxnSp>
        <p:nvCxnSpPr>
          <p:cNvPr id="20" name="直线箭头连接符 19">
            <a:extLst>
              <a:ext uri="{FF2B5EF4-FFF2-40B4-BE49-F238E27FC236}">
                <a16:creationId xmlns:a16="http://schemas.microsoft.com/office/drawing/2014/main" id="{C76E6F22-06A8-6E09-9F86-9050C3B06411}"/>
              </a:ext>
            </a:extLst>
          </p:cNvPr>
          <p:cNvCxnSpPr>
            <a:cxnSpLocks/>
          </p:cNvCxnSpPr>
          <p:nvPr/>
        </p:nvCxnSpPr>
        <p:spPr>
          <a:xfrm flipH="1">
            <a:off x="2678589" y="3574939"/>
            <a:ext cx="213410" cy="1212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1E21825-B487-7F69-578E-FB22FF125339}"/>
              </a:ext>
            </a:extLst>
          </p:cNvPr>
          <p:cNvSpPr txBox="1"/>
          <p:nvPr/>
        </p:nvSpPr>
        <p:spPr>
          <a:xfrm>
            <a:off x="202850" y="1651745"/>
            <a:ext cx="4095446" cy="646331"/>
          </a:xfrm>
          <a:prstGeom prst="rect">
            <a:avLst/>
          </a:prstGeom>
          <a:noFill/>
        </p:spPr>
        <p:txBody>
          <a:bodyPr wrap="square">
            <a:spAutoFit/>
          </a:bodyPr>
          <a:lstStyle/>
          <a:p>
            <a:r>
              <a:rPr lang="zh-CN" altLang="en-US" b="0" i="0" u="none" strike="noStrike" dirty="0">
                <a:solidFill>
                  <a:srgbClr val="222222"/>
                </a:solidFill>
                <a:effectLst/>
                <a:latin typeface="Arial" panose="020B0604020202020204" pitchFamily="34" charset="0"/>
              </a:rPr>
              <a:t>欧盟：</a:t>
            </a:r>
            <a:r>
              <a:rPr lang="en-US" altLang="zh-CN" b="0" i="0" u="none" strike="noStrike" dirty="0">
                <a:solidFill>
                  <a:srgbClr val="222222"/>
                </a:solidFill>
                <a:effectLst/>
                <a:latin typeface="Arial" panose="020B0604020202020204" pitchFamily="34" charset="0"/>
              </a:rPr>
              <a:t>2018</a:t>
            </a:r>
            <a:r>
              <a:rPr lang="zh-CN" altLang="en-US" b="0" i="0" u="none" strike="noStrike" dirty="0">
                <a:solidFill>
                  <a:srgbClr val="222222"/>
                </a:solidFill>
                <a:effectLst/>
                <a:latin typeface="Arial" panose="020B0604020202020204" pitchFamily="34" charset="0"/>
              </a:rPr>
              <a:t>年发布</a:t>
            </a:r>
            <a:r>
              <a:rPr lang="en-US" altLang="zh-CN" b="0" i="0" u="none" strike="noStrike" dirty="0">
                <a:solidFill>
                  <a:srgbClr val="222222"/>
                </a:solidFill>
                <a:effectLst/>
                <a:latin typeface="Arial" panose="020B0604020202020204" pitchFamily="34" charset="0"/>
              </a:rPr>
              <a:t>《</a:t>
            </a:r>
            <a:r>
              <a:rPr lang="zh-CN" altLang="en-US" b="0" i="0" u="none" strike="noStrike" dirty="0">
                <a:solidFill>
                  <a:srgbClr val="222222"/>
                </a:solidFill>
                <a:effectLst/>
                <a:latin typeface="Arial" panose="020B0604020202020204" pitchFamily="34" charset="0"/>
              </a:rPr>
              <a:t>欧盟人工智能</a:t>
            </a:r>
            <a:r>
              <a:rPr lang="en-US" altLang="zh-CN" dirty="0">
                <a:solidFill>
                  <a:srgbClr val="222222"/>
                </a:solidFill>
                <a:latin typeface="Arial" panose="020B0604020202020204" pitchFamily="34" charset="0"/>
              </a:rPr>
              <a:t>》</a:t>
            </a:r>
            <a:r>
              <a:rPr lang="zh-CN" altLang="en-US" dirty="0">
                <a:solidFill>
                  <a:srgbClr val="222222"/>
                </a:solidFill>
                <a:latin typeface="Arial" panose="020B0604020202020204" pitchFamily="34" charset="0"/>
              </a:rPr>
              <a:t>、</a:t>
            </a:r>
            <a:endParaRPr lang="en-US" altLang="zh-CN" dirty="0">
              <a:solidFill>
                <a:srgbClr val="222222"/>
              </a:solidFill>
              <a:latin typeface="Arial" panose="020B0604020202020204" pitchFamily="34" charset="0"/>
            </a:endParaRPr>
          </a:p>
          <a:p>
            <a:r>
              <a:rPr lang="en-US" altLang="zh-CN" dirty="0">
                <a:solidFill>
                  <a:srgbClr val="222222"/>
                </a:solidFill>
                <a:latin typeface="Arial" panose="020B0604020202020204" pitchFamily="34" charset="0"/>
              </a:rPr>
              <a:t>《</a:t>
            </a:r>
            <a:r>
              <a:rPr lang="zh-CN" altLang="en-US" dirty="0">
                <a:solidFill>
                  <a:srgbClr val="222222"/>
                </a:solidFill>
                <a:latin typeface="Arial" panose="020B0604020202020204" pitchFamily="34" charset="0"/>
              </a:rPr>
              <a:t>人工智能协调计划</a:t>
            </a:r>
            <a:r>
              <a:rPr lang="en-US" altLang="zh-CN" dirty="0">
                <a:solidFill>
                  <a:srgbClr val="222222"/>
                </a:solidFill>
                <a:latin typeface="Arial" panose="020B0604020202020204" pitchFamily="34" charset="0"/>
              </a:rPr>
              <a:t>》</a:t>
            </a:r>
            <a:endParaRPr lang="zh-CN" altLang="en-US" dirty="0"/>
          </a:p>
        </p:txBody>
      </p:sp>
      <p:cxnSp>
        <p:nvCxnSpPr>
          <p:cNvPr id="24" name="直线箭头连接符 23">
            <a:extLst>
              <a:ext uri="{FF2B5EF4-FFF2-40B4-BE49-F238E27FC236}">
                <a16:creationId xmlns:a16="http://schemas.microsoft.com/office/drawing/2014/main" id="{4D12A05E-88DB-FCEE-2C40-A27F618CC173}"/>
              </a:ext>
            </a:extLst>
          </p:cNvPr>
          <p:cNvCxnSpPr>
            <a:cxnSpLocks/>
          </p:cNvCxnSpPr>
          <p:nvPr/>
        </p:nvCxnSpPr>
        <p:spPr>
          <a:xfrm flipH="1" flipV="1">
            <a:off x="1164649" y="2298076"/>
            <a:ext cx="690047" cy="7693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8">
            <a:extLst>
              <a:ext uri="{FF2B5EF4-FFF2-40B4-BE49-F238E27FC236}">
                <a16:creationId xmlns:a16="http://schemas.microsoft.com/office/drawing/2014/main" id="{E9B49CBD-A843-D40F-77ED-993BB1B19CD2}"/>
              </a:ext>
            </a:extLst>
          </p:cNvPr>
          <p:cNvSpPr>
            <a:spLocks noChangeArrowheads="1"/>
          </p:cNvSpPr>
          <p:nvPr/>
        </p:nvSpPr>
        <p:spPr bwMode="auto">
          <a:xfrm>
            <a:off x="368300" y="5651723"/>
            <a:ext cx="8382000" cy="646331"/>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lang="zh-CN" altLang="en-US" sz="2400" b="1" dirty="0">
                <a:solidFill>
                  <a:srgbClr val="C00000"/>
                </a:solidFill>
              </a:rPr>
              <a:t>人工智能成为了经济发展的新引擎，是国际竞争的热点</a:t>
            </a:r>
            <a:endParaRPr lang="en-US" altLang="zh-CN" sz="2400" b="1" dirty="0">
              <a:solidFill>
                <a:srgbClr val="C00000"/>
              </a:solidFill>
            </a:endParaRPr>
          </a:p>
        </p:txBody>
      </p:sp>
    </p:spTree>
    <p:extLst>
      <p:ext uri="{BB962C8B-B14F-4D97-AF65-F5344CB8AC3E}">
        <p14:creationId xmlns:p14="http://schemas.microsoft.com/office/powerpoint/2010/main" val="813762844"/>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E12F8E7-354F-F72E-38A0-05EB5C72A780}"/>
              </a:ext>
            </a:extLst>
          </p:cNvPr>
          <p:cNvSpPr>
            <a:spLocks noGrp="1"/>
          </p:cNvSpPr>
          <p:nvPr>
            <p:ph type="dt" sz="half" idx="10"/>
          </p:nvPr>
        </p:nvSpPr>
        <p:spPr/>
        <p:txBody>
          <a:bodyPr/>
          <a:lstStyle/>
          <a:p>
            <a:fld id="{452D054A-99FB-492E-9F0D-F9F005382462}" type="datetime1">
              <a:rPr lang="zh-CN" altLang="en-US" smtClean="0"/>
              <a:t>2023/2/13</a:t>
            </a:fld>
            <a:endParaRPr lang="zh-CN" altLang="en-US"/>
          </a:p>
        </p:txBody>
      </p:sp>
      <p:sp>
        <p:nvSpPr>
          <p:cNvPr id="5" name="页脚占位符 4">
            <a:extLst>
              <a:ext uri="{FF2B5EF4-FFF2-40B4-BE49-F238E27FC236}">
                <a16:creationId xmlns:a16="http://schemas.microsoft.com/office/drawing/2014/main" id="{CC3919AA-7B8A-4C74-2F4B-8AB3C4AFC683}"/>
              </a:ext>
            </a:extLst>
          </p:cNvPr>
          <p:cNvSpPr>
            <a:spLocks noGrp="1"/>
          </p:cNvSpPr>
          <p:nvPr>
            <p:ph type="ftr" sz="quarter" idx="11"/>
          </p:nvPr>
        </p:nvSpPr>
        <p:spPr/>
        <p:txBody>
          <a:bodyPr/>
          <a:lstStyle/>
          <a:p>
            <a:r>
              <a:rPr lang="zh-CN" altLang="en-US"/>
              <a:t>华南理工大学 陈伟能</a:t>
            </a:r>
            <a:endParaRPr lang="zh-CN" altLang="en-US" dirty="0"/>
          </a:p>
        </p:txBody>
      </p:sp>
      <p:sp>
        <p:nvSpPr>
          <p:cNvPr id="6" name="灯片编号占位符 5">
            <a:extLst>
              <a:ext uri="{FF2B5EF4-FFF2-40B4-BE49-F238E27FC236}">
                <a16:creationId xmlns:a16="http://schemas.microsoft.com/office/drawing/2014/main" id="{DC4A8291-CF52-57E3-F432-CD653E0BB18A}"/>
              </a:ext>
            </a:extLst>
          </p:cNvPr>
          <p:cNvSpPr>
            <a:spLocks noGrp="1"/>
          </p:cNvSpPr>
          <p:nvPr>
            <p:ph type="sldNum" sz="quarter" idx="12"/>
          </p:nvPr>
        </p:nvSpPr>
        <p:spPr/>
        <p:txBody>
          <a:bodyPr/>
          <a:lstStyle/>
          <a:p>
            <a:fld id="{B2A3831D-48B3-4F9C-8367-0C37AADCE304}" type="slidenum">
              <a:rPr lang="zh-CN" altLang="en-US" smtClean="0"/>
              <a:t>22</a:t>
            </a:fld>
            <a:endParaRPr lang="zh-CN" altLang="en-US"/>
          </a:p>
        </p:txBody>
      </p:sp>
      <p:sp>
        <p:nvSpPr>
          <p:cNvPr id="7" name="Rectangle 2">
            <a:extLst>
              <a:ext uri="{FF2B5EF4-FFF2-40B4-BE49-F238E27FC236}">
                <a16:creationId xmlns:a16="http://schemas.microsoft.com/office/drawing/2014/main" id="{D456FBFB-BD88-03D1-390E-C55AFC7170A0}"/>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国家发展战略需求</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圆角矩形 1">
            <a:extLst>
              <a:ext uri="{FF2B5EF4-FFF2-40B4-BE49-F238E27FC236}">
                <a16:creationId xmlns:a16="http://schemas.microsoft.com/office/drawing/2014/main" id="{32304DE6-56C4-9B66-EA02-2E229C2ED904}"/>
              </a:ext>
            </a:extLst>
          </p:cNvPr>
          <p:cNvSpPr/>
          <p:nvPr/>
        </p:nvSpPr>
        <p:spPr>
          <a:xfrm>
            <a:off x="278231" y="1136741"/>
            <a:ext cx="5819833" cy="31042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solidFill>
                <a:srgbClr val="FFFFFF"/>
              </a:solidFill>
              <a:ea typeface="宋体" panose="02010600030101010101" pitchFamily="2" charset="-122"/>
            </a:endParaRPr>
          </a:p>
        </p:txBody>
      </p:sp>
      <p:sp>
        <p:nvSpPr>
          <p:cNvPr id="3" name="矩形 26">
            <a:extLst>
              <a:ext uri="{FF2B5EF4-FFF2-40B4-BE49-F238E27FC236}">
                <a16:creationId xmlns:a16="http://schemas.microsoft.com/office/drawing/2014/main" id="{700C713A-7056-666E-D479-91E33DC0FF3E}"/>
              </a:ext>
            </a:extLst>
          </p:cNvPr>
          <p:cNvSpPr>
            <a:spLocks noChangeArrowheads="1"/>
          </p:cNvSpPr>
          <p:nvPr/>
        </p:nvSpPr>
        <p:spPr bwMode="auto">
          <a:xfrm>
            <a:off x="491088" y="3639209"/>
            <a:ext cx="55809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dirty="0">
                <a:solidFill>
                  <a:srgbClr val="C00000"/>
                </a:solidFill>
                <a:ea typeface="宋体" panose="02010600030101010101" pitchFamily="2" charset="-122"/>
              </a:rPr>
              <a:t>中共中央政治局第九次集体学习，</a:t>
            </a:r>
            <a:r>
              <a:rPr lang="en-US" altLang="zh-CN" dirty="0">
                <a:solidFill>
                  <a:srgbClr val="C00000"/>
                </a:solidFill>
                <a:ea typeface="宋体" panose="02010600030101010101" pitchFamily="2" charset="-122"/>
              </a:rPr>
              <a:t>2018</a:t>
            </a:r>
            <a:r>
              <a:rPr lang="zh-CN" altLang="en-US" dirty="0">
                <a:solidFill>
                  <a:srgbClr val="C00000"/>
                </a:solidFill>
                <a:ea typeface="宋体" panose="02010600030101010101" pitchFamily="2" charset="-122"/>
              </a:rPr>
              <a:t>年</a:t>
            </a:r>
            <a:r>
              <a:rPr lang="en-US" altLang="zh-CN" dirty="0">
                <a:solidFill>
                  <a:srgbClr val="C00000"/>
                </a:solidFill>
                <a:ea typeface="宋体" panose="02010600030101010101" pitchFamily="2" charset="-122"/>
              </a:rPr>
              <a:t>10</a:t>
            </a:r>
            <a:r>
              <a:rPr lang="zh-CN" altLang="en-US" dirty="0">
                <a:solidFill>
                  <a:srgbClr val="C00000"/>
                </a:solidFill>
                <a:ea typeface="宋体" panose="02010600030101010101" pitchFamily="2" charset="-122"/>
              </a:rPr>
              <a:t>月</a:t>
            </a:r>
            <a:r>
              <a:rPr lang="en-US" altLang="zh-CN" dirty="0">
                <a:solidFill>
                  <a:srgbClr val="C00000"/>
                </a:solidFill>
                <a:ea typeface="宋体" panose="02010600030101010101" pitchFamily="2" charset="-122"/>
              </a:rPr>
              <a:t>31</a:t>
            </a:r>
            <a:r>
              <a:rPr lang="zh-CN" altLang="en-US" dirty="0">
                <a:solidFill>
                  <a:srgbClr val="C00000"/>
                </a:solidFill>
                <a:ea typeface="宋体" panose="02010600030101010101" pitchFamily="2" charset="-122"/>
              </a:rPr>
              <a:t>日</a:t>
            </a:r>
          </a:p>
        </p:txBody>
      </p:sp>
      <p:sp>
        <p:nvSpPr>
          <p:cNvPr id="8" name="矩形 39">
            <a:extLst>
              <a:ext uri="{FF2B5EF4-FFF2-40B4-BE49-F238E27FC236}">
                <a16:creationId xmlns:a16="http://schemas.microsoft.com/office/drawing/2014/main" id="{79D398FE-1B74-5661-CB31-9FC98ACC2065}"/>
              </a:ext>
            </a:extLst>
          </p:cNvPr>
          <p:cNvSpPr>
            <a:spLocks noChangeArrowheads="1"/>
          </p:cNvSpPr>
          <p:nvPr/>
        </p:nvSpPr>
        <p:spPr bwMode="auto">
          <a:xfrm>
            <a:off x="709345" y="1503302"/>
            <a:ext cx="5144442" cy="2031325"/>
          </a:xfrm>
          <a:prstGeom prst="rect">
            <a:avLst/>
          </a:prstGeom>
          <a:noFill/>
        </p:spPr>
        <p:txBody>
          <a:bodyPr wrap="square">
            <a:spAutoFit/>
          </a:bodyPr>
          <a:lstStyle/>
          <a:p>
            <a:r>
              <a:rPr lang="zh-CN" altLang="en-US" dirty="0"/>
              <a:t>    人工智能是新一轮科技革命和产业变革的重要驱动力量，加快发展新一代人工智能是事关我国能否抓住新一轮科技革命和产业变革机遇的战略问题。要深刻认识加快发展新一代人工智能的重大意义，加强领导，做好规划，明确任务，夯实基础，促进其同经济社会发展深度融合，推动我国新一代人工智能健康发展。</a:t>
            </a:r>
          </a:p>
        </p:txBody>
      </p:sp>
      <p:pic>
        <p:nvPicPr>
          <p:cNvPr id="10" name="图片 9">
            <a:extLst>
              <a:ext uri="{FF2B5EF4-FFF2-40B4-BE49-F238E27FC236}">
                <a16:creationId xmlns:a16="http://schemas.microsoft.com/office/drawing/2014/main" id="{E57FBFB3-133E-E9D3-D344-950C64619BE6}"/>
              </a:ext>
            </a:extLst>
          </p:cNvPr>
          <p:cNvPicPr>
            <a:picLocks noChangeAspect="1"/>
          </p:cNvPicPr>
          <p:nvPr/>
        </p:nvPicPr>
        <p:blipFill>
          <a:blip r:embed="rId2"/>
          <a:stretch>
            <a:fillRect/>
          </a:stretch>
        </p:blipFill>
        <p:spPr>
          <a:xfrm>
            <a:off x="6419590" y="1614566"/>
            <a:ext cx="2232918" cy="2148551"/>
          </a:xfrm>
          <a:prstGeom prst="rect">
            <a:avLst/>
          </a:prstGeom>
        </p:spPr>
      </p:pic>
      <p:sp>
        <p:nvSpPr>
          <p:cNvPr id="16" name="文本框 15">
            <a:extLst>
              <a:ext uri="{FF2B5EF4-FFF2-40B4-BE49-F238E27FC236}">
                <a16:creationId xmlns:a16="http://schemas.microsoft.com/office/drawing/2014/main" id="{B8276A42-2682-6B89-61B3-0E4D8A90A565}"/>
              </a:ext>
            </a:extLst>
          </p:cNvPr>
          <p:cNvSpPr txBox="1"/>
          <p:nvPr/>
        </p:nvSpPr>
        <p:spPr>
          <a:xfrm>
            <a:off x="770080" y="4561793"/>
            <a:ext cx="7614642" cy="1200329"/>
          </a:xfrm>
          <a:prstGeom prst="rect">
            <a:avLst/>
          </a:prstGeom>
          <a:noFill/>
        </p:spPr>
        <p:txBody>
          <a:bodyPr wrap="square">
            <a:spAutoFit/>
          </a:bodyPr>
          <a:lstStyle/>
          <a:p>
            <a:r>
              <a:rPr lang="zh-CN" altLang="en-US" dirty="0"/>
              <a:t>        希望广大科学家和科技工作者肩负起历史责任，</a:t>
            </a:r>
            <a:r>
              <a:rPr lang="zh-CN" altLang="en-US" b="1" dirty="0">
                <a:solidFill>
                  <a:srgbClr val="FF0000"/>
                </a:solidFill>
              </a:rPr>
              <a:t>坚持面向世界科技前沿、面向经济主战场、面向国家重大需求、面向人民生命健康</a:t>
            </a:r>
            <a:r>
              <a:rPr lang="zh-CN" altLang="en-US" dirty="0"/>
              <a:t>，不断向科学技术广度和深度进军。</a:t>
            </a:r>
            <a:endParaRPr lang="en-US" altLang="zh-CN" dirty="0"/>
          </a:p>
          <a:p>
            <a:pPr algn="ctr"/>
            <a:r>
              <a:rPr lang="zh-CN" altLang="en-US" dirty="0">
                <a:solidFill>
                  <a:srgbClr val="C00000"/>
                </a:solidFill>
                <a:latin typeface="Arial" panose="020B0604020202020204" pitchFamily="34" charset="0"/>
                <a:ea typeface="宋体" panose="02010600030101010101" pitchFamily="2" charset="-122"/>
              </a:rPr>
              <a:t>科学家座谈会，</a:t>
            </a:r>
            <a:r>
              <a:rPr lang="en-US" altLang="zh-CN" dirty="0">
                <a:solidFill>
                  <a:srgbClr val="C00000"/>
                </a:solidFill>
                <a:latin typeface="Arial" panose="020B0604020202020204" pitchFamily="34" charset="0"/>
                <a:ea typeface="宋体" panose="02010600030101010101" pitchFamily="2" charset="-122"/>
              </a:rPr>
              <a:t>2020</a:t>
            </a:r>
            <a:r>
              <a:rPr lang="zh-CN" altLang="en-US" dirty="0">
                <a:solidFill>
                  <a:srgbClr val="C00000"/>
                </a:solidFill>
                <a:latin typeface="Arial" panose="020B0604020202020204" pitchFamily="34" charset="0"/>
                <a:ea typeface="宋体" panose="02010600030101010101" pitchFamily="2" charset="-122"/>
              </a:rPr>
              <a:t>年</a:t>
            </a:r>
            <a:r>
              <a:rPr lang="en-US" altLang="zh-CN" dirty="0">
                <a:solidFill>
                  <a:srgbClr val="C00000"/>
                </a:solidFill>
                <a:latin typeface="Arial" panose="020B0604020202020204" pitchFamily="34" charset="0"/>
                <a:ea typeface="宋体" panose="02010600030101010101" pitchFamily="2" charset="-122"/>
              </a:rPr>
              <a:t>9</a:t>
            </a:r>
            <a:r>
              <a:rPr lang="zh-CN" altLang="en-US" dirty="0">
                <a:solidFill>
                  <a:srgbClr val="C00000"/>
                </a:solidFill>
                <a:latin typeface="Arial" panose="020B0604020202020204" pitchFamily="34" charset="0"/>
                <a:ea typeface="宋体" panose="02010600030101010101" pitchFamily="2" charset="-122"/>
              </a:rPr>
              <a:t>月</a:t>
            </a:r>
            <a:r>
              <a:rPr lang="en-US" altLang="zh-CN" dirty="0">
                <a:solidFill>
                  <a:srgbClr val="C00000"/>
                </a:solidFill>
                <a:latin typeface="Arial" panose="020B0604020202020204" pitchFamily="34" charset="0"/>
                <a:ea typeface="宋体" panose="02010600030101010101" pitchFamily="2" charset="-122"/>
              </a:rPr>
              <a:t>11</a:t>
            </a:r>
            <a:r>
              <a:rPr lang="zh-CN" altLang="en-US" dirty="0">
                <a:solidFill>
                  <a:srgbClr val="C00000"/>
                </a:solidFill>
                <a:latin typeface="Arial" panose="020B0604020202020204" pitchFamily="34" charset="0"/>
                <a:ea typeface="宋体" panose="02010600030101010101" pitchFamily="2" charset="-122"/>
              </a:rPr>
              <a:t>日</a:t>
            </a:r>
          </a:p>
        </p:txBody>
      </p:sp>
      <p:sp>
        <p:nvSpPr>
          <p:cNvPr id="18" name="圆角矩形 17">
            <a:extLst>
              <a:ext uri="{FF2B5EF4-FFF2-40B4-BE49-F238E27FC236}">
                <a16:creationId xmlns:a16="http://schemas.microsoft.com/office/drawing/2014/main" id="{78EB29D8-DB17-93C8-6DD0-277203EA52DC}"/>
              </a:ext>
            </a:extLst>
          </p:cNvPr>
          <p:cNvSpPr/>
          <p:nvPr/>
        </p:nvSpPr>
        <p:spPr>
          <a:xfrm>
            <a:off x="296332" y="4417777"/>
            <a:ext cx="8401449" cy="14364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904336152"/>
      </p:ext>
    </p:extLst>
  </p:cSld>
  <p:clrMapOvr>
    <a:masterClrMapping/>
  </p:clrMapOvr>
  <p:transition spd="slow" advTm="18981">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2" name="灯片编号占位符 4">
            <a:extLst>
              <a:ext uri="{FF2B5EF4-FFF2-40B4-BE49-F238E27FC236}">
                <a16:creationId xmlns:a16="http://schemas.microsoft.com/office/drawing/2014/main" id="{8911FE52-5373-1935-2A13-53C7E0B3D967}"/>
              </a:ext>
            </a:extLst>
          </p:cNvPr>
          <p:cNvSpPr>
            <a:spLocks noGrp="1"/>
          </p:cNvSpPr>
          <p:nvPr>
            <p:ph type="sldNum" sz="quarter" idx="12"/>
          </p:nvPr>
        </p:nvSpPr>
        <p:spPr>
          <a:xfrm>
            <a:off x="6440011" y="6338695"/>
            <a:ext cx="2051685" cy="364111"/>
          </a:xfrm>
        </p:spPr>
        <p:txBody>
          <a:bodyPr/>
          <a:lstStyle/>
          <a:p>
            <a:fld id="{B2A3831D-48B3-4F9C-8367-0C37AADCE304}" type="slidenum">
              <a:rPr lang="zh-CN" altLang="en-US" smtClean="0"/>
              <a:t>23</a:t>
            </a:fld>
            <a:endParaRPr lang="zh-CN" altLang="en-US" dirty="0"/>
          </a:p>
        </p:txBody>
      </p:sp>
      <p:sp>
        <p:nvSpPr>
          <p:cNvPr id="9" name="日期占位符 5">
            <a:extLst>
              <a:ext uri="{FF2B5EF4-FFF2-40B4-BE49-F238E27FC236}">
                <a16:creationId xmlns:a16="http://schemas.microsoft.com/office/drawing/2014/main" id="{5933DD3C-811B-24F3-F990-EB009E6FAB4A}"/>
              </a:ext>
            </a:extLst>
          </p:cNvPr>
          <p:cNvSpPr>
            <a:spLocks noGrp="1"/>
          </p:cNvSpPr>
          <p:nvPr>
            <p:ph type="dt" sz="half" idx="10"/>
          </p:nvPr>
        </p:nvSpPr>
        <p:spPr>
          <a:xfrm>
            <a:off x="626904" y="6338695"/>
            <a:ext cx="2051685" cy="364111"/>
          </a:xfrm>
        </p:spPr>
        <p:txBody>
          <a:bodyPr/>
          <a:lstStyle/>
          <a:p>
            <a:fld id="{98A2174F-D6A2-4736-9E5B-70703E00ABF9}" type="datetime1">
              <a:rPr lang="zh-CN" altLang="en-US" smtClean="0"/>
              <a:t>2023/2/13</a:t>
            </a:fld>
            <a:endParaRPr lang="zh-CN" altLang="en-US"/>
          </a:p>
        </p:txBody>
      </p:sp>
      <p:sp>
        <p:nvSpPr>
          <p:cNvPr id="10" name="矩形 4">
            <a:extLst>
              <a:ext uri="{FF2B5EF4-FFF2-40B4-BE49-F238E27FC236}">
                <a16:creationId xmlns:a16="http://schemas.microsoft.com/office/drawing/2014/main" id="{383195BB-C32B-2E4A-91FE-233D26161D68}"/>
              </a:ext>
            </a:extLst>
          </p:cNvPr>
          <p:cNvSpPr>
            <a:spLocks noChangeArrowheads="1"/>
          </p:cNvSpPr>
          <p:nvPr/>
        </p:nvSpPr>
        <p:spPr bwMode="auto">
          <a:xfrm>
            <a:off x="368300" y="1355522"/>
            <a:ext cx="8458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630238" indent="-274638">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ts val="600"/>
              </a:spcBef>
              <a:buFont typeface="Wingdings" pitchFamily="2" charset="2"/>
              <a:buChar char="p"/>
            </a:pPr>
            <a:r>
              <a:rPr lang="en-US" altLang="zh-CN" dirty="0"/>
              <a:t>2017</a:t>
            </a:r>
            <a:r>
              <a:rPr lang="zh-CN" altLang="en-US" dirty="0"/>
              <a:t>年，国务院发布</a:t>
            </a:r>
            <a:r>
              <a:rPr lang="en-US" altLang="zh-CN" dirty="0">
                <a:solidFill>
                  <a:srgbClr val="C00000"/>
                </a:solidFill>
              </a:rPr>
              <a:t>《</a:t>
            </a:r>
            <a:r>
              <a:rPr lang="zh-CN" altLang="en-US" dirty="0">
                <a:solidFill>
                  <a:srgbClr val="C00000"/>
                </a:solidFill>
              </a:rPr>
              <a:t>新一代人工智能发展规划</a:t>
            </a:r>
            <a:r>
              <a:rPr lang="en-US" altLang="zh-CN" dirty="0">
                <a:solidFill>
                  <a:srgbClr val="C00000"/>
                </a:solidFill>
              </a:rPr>
              <a:t>》</a:t>
            </a:r>
            <a:r>
              <a:rPr lang="zh-CN" altLang="en-US" dirty="0"/>
              <a:t>，明确五大新一代人工智能发展方向</a:t>
            </a:r>
            <a:endParaRPr lang="en-US" altLang="zh-CN" sz="2000" dirty="0"/>
          </a:p>
        </p:txBody>
      </p:sp>
      <p:pic>
        <p:nvPicPr>
          <p:cNvPr id="11" name="图片 10">
            <a:extLst>
              <a:ext uri="{FF2B5EF4-FFF2-40B4-BE49-F238E27FC236}">
                <a16:creationId xmlns:a16="http://schemas.microsoft.com/office/drawing/2014/main" id="{05120233-E7C4-3EDD-FFC3-1D14E5422AF7}"/>
              </a:ext>
            </a:extLst>
          </p:cNvPr>
          <p:cNvPicPr>
            <a:picLocks noChangeAspect="1"/>
          </p:cNvPicPr>
          <p:nvPr/>
        </p:nvPicPr>
        <p:blipFill>
          <a:blip r:embed="rId3"/>
          <a:stretch>
            <a:fillRect/>
          </a:stretch>
        </p:blipFill>
        <p:spPr>
          <a:xfrm>
            <a:off x="1250950" y="2699395"/>
            <a:ext cx="6616700" cy="2459042"/>
          </a:xfrm>
          <a:prstGeom prst="rect">
            <a:avLst/>
          </a:prstGeom>
          <a:ln>
            <a:solidFill>
              <a:srgbClr val="C00000"/>
            </a:solidFill>
          </a:ln>
        </p:spPr>
      </p:pic>
    </p:spTree>
    <p:extLst>
      <p:ext uri="{BB962C8B-B14F-4D97-AF65-F5344CB8AC3E}">
        <p14:creationId xmlns:p14="http://schemas.microsoft.com/office/powerpoint/2010/main" val="3557633832"/>
      </p:ext>
    </p:extLst>
  </p:cSld>
  <p:clrMapOvr>
    <a:masterClrMapping/>
  </p:clrMapOvr>
  <p:transition spd="slow" advTm="18981">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24</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16" name="文本框 15">
            <a:extLst>
              <a:ext uri="{FF2B5EF4-FFF2-40B4-BE49-F238E27FC236}">
                <a16:creationId xmlns:a16="http://schemas.microsoft.com/office/drawing/2014/main" id="{6C16EEB1-6153-410A-AAB8-BF3380BF1970}"/>
              </a:ext>
            </a:extLst>
          </p:cNvPr>
          <p:cNvSpPr txBox="1"/>
          <p:nvPr/>
        </p:nvSpPr>
        <p:spPr>
          <a:xfrm>
            <a:off x="123538" y="1614989"/>
            <a:ext cx="8871523" cy="4832092"/>
          </a:xfrm>
          <a:prstGeom prst="rect">
            <a:avLst/>
          </a:prstGeom>
          <a:noFill/>
        </p:spPr>
        <p:txBody>
          <a:bodyPr wrap="square">
            <a:spAutoFit/>
          </a:bodyPr>
          <a:lstStyle/>
          <a:p>
            <a:r>
              <a:rPr lang="zh-CN" altLang="en-US" sz="2200" dirty="0">
                <a:latin typeface="FangSong" panose="02010609060101010101" pitchFamily="49" charset="-122"/>
                <a:ea typeface="FangSong" panose="02010609060101010101" pitchFamily="49" charset="-122"/>
              </a:rPr>
              <a:t>第一步，到</a:t>
            </a:r>
            <a:r>
              <a:rPr lang="en-US" altLang="zh-CN" sz="2200" dirty="0">
                <a:latin typeface="FangSong" panose="02010609060101010101" pitchFamily="49" charset="-122"/>
                <a:ea typeface="FangSong" panose="02010609060101010101" pitchFamily="49" charset="-122"/>
              </a:rPr>
              <a:t>2020</a:t>
            </a:r>
            <a:r>
              <a:rPr lang="zh-CN" altLang="en-US" sz="2200" dirty="0">
                <a:latin typeface="FangSong" panose="02010609060101010101" pitchFamily="49" charset="-122"/>
                <a:ea typeface="FangSong" panose="02010609060101010101" pitchFamily="49" charset="-122"/>
              </a:rPr>
              <a:t>年人工智能总体技术和应用与世界先进水平同步，人工智能产业成为新的重要经济增长点，人工智能技术应用成为改善民生的新途径，有力支撑进入创新型国家行列和实现全面建成小康社会的奋斗目标。</a:t>
            </a:r>
          </a:p>
          <a:p>
            <a:r>
              <a:rPr lang="en-US" altLang="zh-CN" sz="2200" dirty="0">
                <a:latin typeface="FangSong" panose="02010609060101010101" pitchFamily="49" charset="-122"/>
                <a:ea typeface="FangSong" panose="02010609060101010101" pitchFamily="49" charset="-122"/>
              </a:rPr>
              <a:t>——</a:t>
            </a:r>
            <a:r>
              <a:rPr lang="zh-CN" altLang="en-US" sz="2200" b="1" dirty="0">
                <a:solidFill>
                  <a:srgbClr val="0000FF"/>
                </a:solidFill>
                <a:latin typeface="FangSong" panose="02010609060101010101" pitchFamily="49" charset="-122"/>
                <a:ea typeface="FangSong" panose="02010609060101010101" pitchFamily="49" charset="-122"/>
              </a:rPr>
              <a:t>新一代人工智能理论和技术取得重要进展</a:t>
            </a:r>
            <a:r>
              <a:rPr lang="zh-CN" altLang="en-US" sz="2200" dirty="0">
                <a:latin typeface="FangSong" panose="02010609060101010101" pitchFamily="49" charset="-122"/>
                <a:ea typeface="FangSong" panose="02010609060101010101" pitchFamily="49" charset="-122"/>
              </a:rPr>
              <a:t>。</a:t>
            </a:r>
            <a:r>
              <a:rPr lang="zh-CN" altLang="en-US" sz="2200" b="1" dirty="0">
                <a:solidFill>
                  <a:srgbClr val="FF0000"/>
                </a:solidFill>
                <a:latin typeface="FangSong" panose="02010609060101010101" pitchFamily="49" charset="-122"/>
                <a:ea typeface="FangSong" panose="02010609060101010101" pitchFamily="49" charset="-122"/>
              </a:rPr>
              <a:t>大数据智能、跨媒体智能、群体智能、混合增强智能、自主智能系统</a:t>
            </a:r>
            <a:r>
              <a:rPr lang="zh-CN" altLang="en-US" sz="2200" dirty="0">
                <a:latin typeface="FangSong" panose="02010609060101010101" pitchFamily="49" charset="-122"/>
                <a:ea typeface="FangSong" panose="02010609060101010101" pitchFamily="49" charset="-122"/>
              </a:rPr>
              <a:t>等基础理论和核心技术实现重要进展，人工智能模型方法、核心器件、高端设备和基础软件等方面取得标志性成果。</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人工智能产业竞争力进入国际第一方阵。初步建成人工智能技术标准、服务体系和产业生态链，培育若干全球领先的人工智能骨干企业，人工智能核心产业规模超过</a:t>
            </a:r>
            <a:r>
              <a:rPr lang="en-US" altLang="zh-CN" sz="2200" dirty="0">
                <a:latin typeface="FangSong" panose="02010609060101010101" pitchFamily="49" charset="-122"/>
                <a:ea typeface="FangSong" panose="02010609060101010101" pitchFamily="49" charset="-122"/>
              </a:rPr>
              <a:t>1500</a:t>
            </a:r>
            <a:r>
              <a:rPr lang="zh-CN" altLang="en-US" sz="2200" dirty="0">
                <a:latin typeface="FangSong" panose="02010609060101010101" pitchFamily="49" charset="-122"/>
                <a:ea typeface="FangSong" panose="02010609060101010101" pitchFamily="49" charset="-122"/>
              </a:rPr>
              <a:t>亿元，带动相关产业规模超过</a:t>
            </a:r>
            <a:r>
              <a:rPr lang="en-US" altLang="zh-CN" sz="2200" dirty="0">
                <a:latin typeface="FangSong" panose="02010609060101010101" pitchFamily="49" charset="-122"/>
                <a:ea typeface="FangSong" panose="02010609060101010101" pitchFamily="49" charset="-122"/>
              </a:rPr>
              <a:t>1</a:t>
            </a:r>
            <a:r>
              <a:rPr lang="zh-CN" altLang="en-US" sz="2200" dirty="0">
                <a:latin typeface="FangSong" panose="02010609060101010101" pitchFamily="49" charset="-122"/>
                <a:ea typeface="FangSong" panose="02010609060101010101" pitchFamily="49" charset="-122"/>
              </a:rPr>
              <a:t>万亿元。</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人工智能发展环境进一步优化，在重点领域全面展开创新应用，聚集起一批高水平的人才队伍和创新团队，部分领域的人工智能伦理规范和政策法规初步建立。</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914030"/>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三步走</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Tree>
    <p:extLst>
      <p:ext uri="{BB962C8B-B14F-4D97-AF65-F5344CB8AC3E}">
        <p14:creationId xmlns:p14="http://schemas.microsoft.com/office/powerpoint/2010/main" val="219714735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25</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16" name="文本框 15">
            <a:extLst>
              <a:ext uri="{FF2B5EF4-FFF2-40B4-BE49-F238E27FC236}">
                <a16:creationId xmlns:a16="http://schemas.microsoft.com/office/drawing/2014/main" id="{6C16EEB1-6153-410A-AAB8-BF3380BF1970}"/>
              </a:ext>
            </a:extLst>
          </p:cNvPr>
          <p:cNvSpPr txBox="1"/>
          <p:nvPr/>
        </p:nvSpPr>
        <p:spPr>
          <a:xfrm>
            <a:off x="469211" y="1769936"/>
            <a:ext cx="8180178" cy="4154984"/>
          </a:xfrm>
          <a:prstGeom prst="rect">
            <a:avLst/>
          </a:prstGeom>
          <a:noFill/>
        </p:spPr>
        <p:txBody>
          <a:bodyPr wrap="square">
            <a:spAutoFit/>
          </a:bodyPr>
          <a:lstStyle/>
          <a:p>
            <a:r>
              <a:rPr lang="zh-CN" altLang="en-US" sz="2200" dirty="0">
                <a:latin typeface="FangSong" panose="02010609060101010101" pitchFamily="49" charset="-122"/>
                <a:ea typeface="FangSong" panose="02010609060101010101" pitchFamily="49" charset="-122"/>
              </a:rPr>
              <a:t>第二步，到</a:t>
            </a:r>
            <a:r>
              <a:rPr lang="en-US" altLang="zh-CN" sz="2200" dirty="0">
                <a:latin typeface="FangSong" panose="02010609060101010101" pitchFamily="49" charset="-122"/>
                <a:ea typeface="FangSong" panose="02010609060101010101" pitchFamily="49" charset="-122"/>
              </a:rPr>
              <a:t>2025</a:t>
            </a:r>
            <a:r>
              <a:rPr lang="zh-CN" altLang="en-US" sz="2200" dirty="0">
                <a:latin typeface="FangSong" panose="02010609060101010101" pitchFamily="49" charset="-122"/>
                <a:ea typeface="FangSong" panose="02010609060101010101" pitchFamily="49" charset="-122"/>
              </a:rPr>
              <a:t>年人工智能基础理论实现重大突破，部分技术与应用达到世界领先水平，人工智能成为带动我国产业升级和经济转型的主要动力，智能社会建设取得积极进展。</a:t>
            </a:r>
            <a:endParaRPr lang="en-US" altLang="zh-CN" sz="2200" dirty="0">
              <a:latin typeface="FangSong" panose="02010609060101010101" pitchFamily="49" charset="-122"/>
              <a:ea typeface="FangSong" panose="02010609060101010101" pitchFamily="49" charset="-122"/>
            </a:endParaRPr>
          </a:p>
          <a:p>
            <a:endParaRPr lang="zh-CN" altLang="en-US" sz="2200" dirty="0">
              <a:latin typeface="FangSong" panose="02010609060101010101" pitchFamily="49" charset="-122"/>
              <a:ea typeface="FangSong" panose="02010609060101010101" pitchFamily="49" charset="-122"/>
            </a:endParaRP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新一代人工智能理论与技术体系初步建立，具有自主学习能力的人工智能取得突破，在多领域取得引领性研究成果。</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人工智能产业进入全球价值链高端。新一代人工智能在智能制造、智能医疗、智慧城市、智能农业、国防建设等领域得到广泛应用，人工智能核心产业规模超过</a:t>
            </a:r>
            <a:r>
              <a:rPr lang="en-US" altLang="zh-CN" sz="2200" dirty="0">
                <a:latin typeface="FangSong" panose="02010609060101010101" pitchFamily="49" charset="-122"/>
                <a:ea typeface="FangSong" panose="02010609060101010101" pitchFamily="49" charset="-122"/>
              </a:rPr>
              <a:t>4000</a:t>
            </a:r>
            <a:r>
              <a:rPr lang="zh-CN" altLang="en-US" sz="2200" dirty="0">
                <a:latin typeface="FangSong" panose="02010609060101010101" pitchFamily="49" charset="-122"/>
                <a:ea typeface="FangSong" panose="02010609060101010101" pitchFamily="49" charset="-122"/>
              </a:rPr>
              <a:t>亿元，带动相关产业规模超过</a:t>
            </a:r>
            <a:r>
              <a:rPr lang="en-US" altLang="zh-CN" sz="2200" dirty="0">
                <a:latin typeface="FangSong" panose="02010609060101010101" pitchFamily="49" charset="-122"/>
                <a:ea typeface="FangSong" panose="02010609060101010101" pitchFamily="49" charset="-122"/>
              </a:rPr>
              <a:t>5</a:t>
            </a:r>
            <a:r>
              <a:rPr lang="zh-CN" altLang="en-US" sz="2200" dirty="0">
                <a:latin typeface="FangSong" panose="02010609060101010101" pitchFamily="49" charset="-122"/>
                <a:ea typeface="FangSong" panose="02010609060101010101" pitchFamily="49" charset="-122"/>
              </a:rPr>
              <a:t>万亿元。</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初步建立人工智能法律法规、伦理规范和政策体系，形成人工智能安全评估和管控能力。</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914030"/>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三步走</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Tree>
    <p:extLst>
      <p:ext uri="{BB962C8B-B14F-4D97-AF65-F5344CB8AC3E}">
        <p14:creationId xmlns:p14="http://schemas.microsoft.com/office/powerpoint/2010/main" val="3477023675"/>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26</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16" name="文本框 15">
            <a:extLst>
              <a:ext uri="{FF2B5EF4-FFF2-40B4-BE49-F238E27FC236}">
                <a16:creationId xmlns:a16="http://schemas.microsoft.com/office/drawing/2014/main" id="{6C16EEB1-6153-410A-AAB8-BF3380BF1970}"/>
              </a:ext>
            </a:extLst>
          </p:cNvPr>
          <p:cNvSpPr txBox="1"/>
          <p:nvPr/>
        </p:nvSpPr>
        <p:spPr>
          <a:xfrm>
            <a:off x="469211" y="1559332"/>
            <a:ext cx="8180178" cy="4832092"/>
          </a:xfrm>
          <a:prstGeom prst="rect">
            <a:avLst/>
          </a:prstGeom>
          <a:noFill/>
        </p:spPr>
        <p:txBody>
          <a:bodyPr wrap="square">
            <a:spAutoFit/>
          </a:bodyPr>
          <a:lstStyle/>
          <a:p>
            <a:r>
              <a:rPr lang="zh-CN" altLang="en-US" sz="2200" dirty="0">
                <a:latin typeface="FangSong" panose="02010609060101010101" pitchFamily="49" charset="-122"/>
                <a:ea typeface="FangSong" panose="02010609060101010101" pitchFamily="49" charset="-122"/>
              </a:rPr>
              <a:t>第三步，到</a:t>
            </a:r>
            <a:r>
              <a:rPr lang="en-US" altLang="zh-CN" sz="2200" dirty="0">
                <a:latin typeface="FangSong" panose="02010609060101010101" pitchFamily="49" charset="-122"/>
                <a:ea typeface="FangSong" panose="02010609060101010101" pitchFamily="49" charset="-122"/>
              </a:rPr>
              <a:t>2030</a:t>
            </a:r>
            <a:r>
              <a:rPr lang="zh-CN" altLang="en-US" sz="2200" dirty="0">
                <a:latin typeface="FangSong" panose="02010609060101010101" pitchFamily="49" charset="-122"/>
                <a:ea typeface="FangSong" panose="02010609060101010101" pitchFamily="49" charset="-122"/>
              </a:rPr>
              <a:t>年人工智能理论、技术与应用总体达到世界领先水平，成为世界主要人工智能创新中心，智能经济、智能社会取得明显成效，为跻身创新型国家前列和经济强国奠定重要基础。</a:t>
            </a:r>
            <a:endParaRPr lang="en-US" altLang="zh-CN" sz="2200" dirty="0">
              <a:latin typeface="FangSong" panose="02010609060101010101" pitchFamily="49" charset="-122"/>
              <a:ea typeface="FangSong" panose="02010609060101010101" pitchFamily="49" charset="-122"/>
            </a:endParaRPr>
          </a:p>
          <a:p>
            <a:endParaRPr lang="zh-CN" altLang="en-US" sz="2200" dirty="0">
              <a:latin typeface="FangSong" panose="02010609060101010101" pitchFamily="49" charset="-122"/>
              <a:ea typeface="FangSong" panose="02010609060101010101" pitchFamily="49" charset="-122"/>
            </a:endParaRP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形成较为成熟的新一代人工智能理论与技术体系。在</a:t>
            </a:r>
            <a:r>
              <a:rPr lang="zh-CN" altLang="en-US" sz="2200" b="1" dirty="0">
                <a:solidFill>
                  <a:srgbClr val="FF0000"/>
                </a:solidFill>
                <a:latin typeface="FangSong" panose="02010609060101010101" pitchFamily="49" charset="-122"/>
                <a:ea typeface="FangSong" panose="02010609060101010101" pitchFamily="49" charset="-122"/>
              </a:rPr>
              <a:t>类脑智能、自主智能、混合智能和群体智能</a:t>
            </a:r>
            <a:r>
              <a:rPr lang="zh-CN" altLang="en-US" sz="2200" dirty="0">
                <a:latin typeface="FangSong" panose="02010609060101010101" pitchFamily="49" charset="-122"/>
                <a:ea typeface="FangSong" panose="02010609060101010101" pitchFamily="49" charset="-122"/>
              </a:rPr>
              <a:t>等领域取得重大突破，在国际人工智能研究领域具有重要影响，占据人工智能科技制高点。</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人工智能产业竞争力达到国际领先水平。人工智能在生产生活、社会治理、国防建设各方面应用的广度深度极大拓展，形成涵盖核心技术、关键系统、支撑平台和智能应用的完备产业链和高端产业群，人工智能核心产业规模超过</a:t>
            </a:r>
            <a:r>
              <a:rPr lang="en-US" altLang="zh-CN" sz="2200" dirty="0">
                <a:latin typeface="FangSong" panose="02010609060101010101" pitchFamily="49" charset="-122"/>
                <a:ea typeface="FangSong" panose="02010609060101010101" pitchFamily="49" charset="-122"/>
              </a:rPr>
              <a:t>1</a:t>
            </a:r>
            <a:r>
              <a:rPr lang="zh-CN" altLang="en-US" sz="2200" dirty="0">
                <a:latin typeface="FangSong" panose="02010609060101010101" pitchFamily="49" charset="-122"/>
                <a:ea typeface="FangSong" panose="02010609060101010101" pitchFamily="49" charset="-122"/>
              </a:rPr>
              <a:t>万亿元，带动相关产业规模超过</a:t>
            </a:r>
            <a:r>
              <a:rPr lang="en-US" altLang="zh-CN" sz="2200" dirty="0">
                <a:latin typeface="FangSong" panose="02010609060101010101" pitchFamily="49" charset="-122"/>
                <a:ea typeface="FangSong" panose="02010609060101010101" pitchFamily="49" charset="-122"/>
              </a:rPr>
              <a:t>10</a:t>
            </a:r>
            <a:r>
              <a:rPr lang="zh-CN" altLang="en-US" sz="2200" dirty="0">
                <a:latin typeface="FangSong" panose="02010609060101010101" pitchFamily="49" charset="-122"/>
                <a:ea typeface="FangSong" panose="02010609060101010101" pitchFamily="49" charset="-122"/>
              </a:rPr>
              <a:t>万亿元。</a:t>
            </a:r>
          </a:p>
          <a:p>
            <a:r>
              <a:rPr lang="en-US" altLang="zh-CN" sz="2200" dirty="0">
                <a:latin typeface="FangSong" panose="02010609060101010101" pitchFamily="49" charset="-122"/>
                <a:ea typeface="FangSong" panose="02010609060101010101" pitchFamily="49" charset="-122"/>
              </a:rPr>
              <a:t>——</a:t>
            </a:r>
            <a:r>
              <a:rPr lang="zh-CN" altLang="en-US" sz="2200" dirty="0">
                <a:latin typeface="FangSong" panose="02010609060101010101" pitchFamily="49" charset="-122"/>
                <a:ea typeface="FangSong" panose="02010609060101010101" pitchFamily="49" charset="-122"/>
              </a:rPr>
              <a:t>形成一批全球领先的人工智能科技创新和人才培养基地，建成更加完善的人工智能法律法规、伦理规范和政策体系。</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914030"/>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三步走</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Tree>
    <p:extLst>
      <p:ext uri="{BB962C8B-B14F-4D97-AF65-F5344CB8AC3E}">
        <p14:creationId xmlns:p14="http://schemas.microsoft.com/office/powerpoint/2010/main" val="3552800939"/>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27</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914030"/>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基础理论</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
        <p:nvSpPr>
          <p:cNvPr id="3" name="文本框 2">
            <a:extLst>
              <a:ext uri="{FF2B5EF4-FFF2-40B4-BE49-F238E27FC236}">
                <a16:creationId xmlns:a16="http://schemas.microsoft.com/office/drawing/2014/main" id="{489250A2-605D-8657-F398-3D609F8A843D}"/>
              </a:ext>
            </a:extLst>
          </p:cNvPr>
          <p:cNvSpPr txBox="1"/>
          <p:nvPr/>
        </p:nvSpPr>
        <p:spPr>
          <a:xfrm>
            <a:off x="166812" y="1521032"/>
            <a:ext cx="8784976" cy="5170646"/>
          </a:xfrm>
          <a:prstGeom prst="rect">
            <a:avLst/>
          </a:prstGeom>
          <a:noFill/>
        </p:spPr>
        <p:txBody>
          <a:bodyPr wrap="square">
            <a:spAutoFit/>
          </a:bodyPr>
          <a:lstStyle/>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1.</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大数据智能理论。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数据驱动与知识引导相结合的人工智能新方法、以自然语言理解和图像图形为核心的认知计算理论和方法、综合深度推理与创意人工智能理论与方法、非完全信息下智能决策基础理论与框架、数据驱动的通用人工智能数学模型与理论等。</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2.</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跨媒体感知计算理论。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超越人类视觉能力的感知获取、面向真实世界的主动视觉感知及计算、自然声学场景的听知觉感知及计算、自然交互环境的言语感知及计算、面向异步序列的类人感知及计算、面向媒体智能感知的自主学习、城市全维度智能感知推理引擎。</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3.</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混合增强智能理论。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人在回路”的混合增强智能、人机智能共生的行为增强与脑机协同、机器直觉推理与因果模型、联想记忆模型与知识演化方法、复杂数据和任务的混合增强智能学习方法、云机器人协同计算方法、真实世界环境下的情境理解及人机群组协同。</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4.</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群体智能理论。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研究群体智能结构理论与组织方法、群体智能激励机制与涌现机理、群体智能学习理论与方法、群体智能通用计算范式与模型。</a:t>
            </a:r>
          </a:p>
        </p:txBody>
      </p:sp>
    </p:spTree>
    <p:extLst>
      <p:ext uri="{BB962C8B-B14F-4D97-AF65-F5344CB8AC3E}">
        <p14:creationId xmlns:p14="http://schemas.microsoft.com/office/powerpoint/2010/main" val="2452079001"/>
      </p:ext>
    </p:extLst>
  </p:cSld>
  <p:clrMapOvr>
    <a:masterClrMapping/>
  </p:clrMapOvr>
  <p:transition spd="slow" advTm="18981">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28</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1159957"/>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基础理论</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
        <p:nvSpPr>
          <p:cNvPr id="3" name="文本框 2">
            <a:extLst>
              <a:ext uri="{FF2B5EF4-FFF2-40B4-BE49-F238E27FC236}">
                <a16:creationId xmlns:a16="http://schemas.microsoft.com/office/drawing/2014/main" id="{489250A2-605D-8657-F398-3D609F8A843D}"/>
              </a:ext>
            </a:extLst>
          </p:cNvPr>
          <p:cNvSpPr txBox="1"/>
          <p:nvPr/>
        </p:nvSpPr>
        <p:spPr>
          <a:xfrm>
            <a:off x="310828" y="1979315"/>
            <a:ext cx="8496944" cy="3816429"/>
          </a:xfrm>
          <a:prstGeom prst="rect">
            <a:avLst/>
          </a:prstGeom>
          <a:noFill/>
        </p:spPr>
        <p:txBody>
          <a:bodyPr wrap="square">
            <a:spAutoFit/>
          </a:bodyPr>
          <a:lstStyle/>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5.</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自主协同控制与优化决策理论。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研究面向自主无人系统的协同感知与交互，面向自主无人系统的协同控制与优化决策，知识驱动的人机物三元协同与互操作等理论。</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6.</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高级机器学习理论。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研究统计学习基础理论、不确定性推理与决策、分布式学习与交互、隐私保护学习、小样本学习、深度强化学习、无监督学习、半监督学习、主动学习等学习理论和高效模型。</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7.</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类脑智能计算理论。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研究类脑感知、类脑学习、类脑记忆机制与计算融合、类脑复杂系统、类脑控制等理论与方法。</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8.</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量子智能计算理论。</a:t>
            </a:r>
            <a:r>
              <a:rPr lang="zh-CN" altLang="en-US" sz="2200" b="0" i="0" u="none" strike="noStrike" dirty="0">
                <a:solidFill>
                  <a:srgbClr val="333333"/>
                </a:solidFill>
                <a:effectLst/>
                <a:latin typeface="FangSong" panose="02010609060101010101" pitchFamily="49" charset="-122"/>
                <a:ea typeface="FangSong" panose="02010609060101010101" pitchFamily="49" charset="-122"/>
              </a:rPr>
              <a:t>探索脑认知的量子模式与内在机制，研究高效的量子智能模型和算法、高性能高比特的量子人工智能处理器、可与外界环境交互信息的实时量子人工智能系统等。</a:t>
            </a:r>
          </a:p>
        </p:txBody>
      </p:sp>
    </p:spTree>
    <p:extLst>
      <p:ext uri="{BB962C8B-B14F-4D97-AF65-F5344CB8AC3E}">
        <p14:creationId xmlns:p14="http://schemas.microsoft.com/office/powerpoint/2010/main" val="1234837271"/>
      </p:ext>
    </p:extLst>
  </p:cSld>
  <p:clrMapOvr>
    <a:masterClrMapping/>
  </p:clrMapOvr>
  <p:transition spd="slow" advTm="18981">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29</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1159957"/>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共性技术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
        <p:nvSpPr>
          <p:cNvPr id="3" name="文本框 2">
            <a:extLst>
              <a:ext uri="{FF2B5EF4-FFF2-40B4-BE49-F238E27FC236}">
                <a16:creationId xmlns:a16="http://schemas.microsoft.com/office/drawing/2014/main" id="{489250A2-605D-8657-F398-3D609F8A843D}"/>
              </a:ext>
            </a:extLst>
          </p:cNvPr>
          <p:cNvSpPr txBox="1"/>
          <p:nvPr/>
        </p:nvSpPr>
        <p:spPr>
          <a:xfrm>
            <a:off x="310828" y="1845157"/>
            <a:ext cx="8496944" cy="4493538"/>
          </a:xfrm>
          <a:prstGeom prst="rect">
            <a:avLst/>
          </a:prstGeom>
          <a:noFill/>
        </p:spPr>
        <p:txBody>
          <a:bodyPr wrap="square">
            <a:spAutoFit/>
          </a:bodyPr>
          <a:lstStyle/>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1.</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知识计算引擎与知识服务技术。</a:t>
            </a:r>
            <a:r>
              <a:rPr lang="zh-CN" altLang="en-US" sz="2200" i="0" u="none" strike="noStrike" dirty="0">
                <a:effectLst/>
                <a:latin typeface="FangSong" panose="02010609060101010101" pitchFamily="49" charset="-122"/>
                <a:ea typeface="FangSong" panose="02010609060101010101" pitchFamily="49" charset="-122"/>
              </a:rPr>
              <a:t>研究知识计算和可视交互引擎，研究创新设计、数字创意和以可视媒体为核心的商业智能等知识服务技术，开展大规模生物数据的知识发现。</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2.</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跨媒体分析推理技术。</a:t>
            </a:r>
            <a:r>
              <a:rPr lang="zh-CN" altLang="en-US" sz="2200" i="0" u="none" strike="noStrike" dirty="0">
                <a:effectLst/>
                <a:latin typeface="FangSong" panose="02010609060101010101" pitchFamily="49" charset="-122"/>
                <a:ea typeface="FangSong" panose="02010609060101010101" pitchFamily="49" charset="-122"/>
              </a:rPr>
              <a:t>研究跨媒体统一表征、关联理解与知识挖掘、知识图谱构建与学习、知识演化与推理、智能描述与生成等技术，开发跨媒体分析推理引擎与验证系统。</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3.</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群体智能关键技术。</a:t>
            </a:r>
            <a:r>
              <a:rPr lang="zh-CN" altLang="en-US" sz="2200" i="0" u="none" strike="noStrike" dirty="0">
                <a:effectLst/>
                <a:latin typeface="FangSong" panose="02010609060101010101" pitchFamily="49" charset="-122"/>
                <a:ea typeface="FangSong" panose="02010609060101010101" pitchFamily="49" charset="-122"/>
              </a:rPr>
              <a:t>开展群体智能的主动感知与发现、知识获取与生成、协同与共享、评估与演化、人机整合与增强、自我维持与安全交互等关键技术研究，构建群智空间的服务体系结构，研究移动群体智能的协同决策与控制技术。</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4.</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混合增强智能新架构和新技术。</a:t>
            </a:r>
            <a:r>
              <a:rPr lang="zh-CN" altLang="en-US" sz="2200" i="0" u="none" strike="noStrike" dirty="0">
                <a:effectLst/>
                <a:latin typeface="FangSong" panose="02010609060101010101" pitchFamily="49" charset="-122"/>
                <a:ea typeface="FangSong" panose="02010609060101010101" pitchFamily="49" charset="-122"/>
              </a:rPr>
              <a:t>研究混合增强智能核心技术、认知计算框架，新型混合计算架构，人机共驾、在线智能学习技术，平行管理与控制的混合增强智能框架。</a:t>
            </a:r>
          </a:p>
        </p:txBody>
      </p:sp>
    </p:spTree>
    <p:extLst>
      <p:ext uri="{BB962C8B-B14F-4D97-AF65-F5344CB8AC3E}">
        <p14:creationId xmlns:p14="http://schemas.microsoft.com/office/powerpoint/2010/main" val="3952849108"/>
      </p:ext>
    </p:extLst>
  </p:cSld>
  <p:clrMapOvr>
    <a:masterClrMapping/>
  </p:clrMapOvr>
  <p:transition spd="slow" advTm="18981">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DA67F5FA-492A-8A3E-30A7-DD242C148B0E}"/>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计算机科学的发展</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2530" name="灯片编号占位符 1">
            <a:extLst>
              <a:ext uri="{FF2B5EF4-FFF2-40B4-BE49-F238E27FC236}">
                <a16:creationId xmlns:a16="http://schemas.microsoft.com/office/drawing/2014/main" id="{3AF7E057-BFBC-47F3-0FE4-98E9EB287797}"/>
              </a:ext>
            </a:extLst>
          </p:cNvPr>
          <p:cNvSpPr>
            <a:spLocks noGrp="1"/>
          </p:cNvSpPr>
          <p:nvPr>
            <p:ph type="sldNum" sz="quarter" idx="12"/>
          </p:nvPr>
        </p:nvSpPr>
        <p:spPr>
          <a:xfrm>
            <a:off x="6990927" y="6443178"/>
            <a:ext cx="2127673" cy="31978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itchFamily="2" charset="2"/>
              <a:buChar char="v"/>
              <a:defRPr sz="2792">
                <a:solidFill>
                  <a:schemeClr val="tx1"/>
                </a:solidFill>
                <a:latin typeface="Arial" panose="020B0604020202020204" pitchFamily="34" charset="0"/>
              </a:defRPr>
            </a:lvl1pPr>
            <a:lvl2pPr marL="740870" indent="-284950">
              <a:spcBef>
                <a:spcPct val="20000"/>
              </a:spcBef>
              <a:buClr>
                <a:schemeClr val="accent1"/>
              </a:buClr>
              <a:buFont typeface="Wingdings" pitchFamily="2" charset="2"/>
              <a:buChar char="§"/>
              <a:defRPr sz="2393">
                <a:solidFill>
                  <a:schemeClr val="tx1"/>
                </a:solidFill>
                <a:latin typeface="Arial" panose="020B0604020202020204" pitchFamily="34" charset="0"/>
              </a:defRPr>
            </a:lvl2pPr>
            <a:lvl3pPr marL="1139800" indent="-227960">
              <a:spcBef>
                <a:spcPct val="20000"/>
              </a:spcBef>
              <a:buClr>
                <a:schemeClr val="tx1"/>
              </a:buClr>
              <a:buChar char="•"/>
              <a:defRPr sz="2194">
                <a:solidFill>
                  <a:schemeClr val="tx1"/>
                </a:solidFill>
                <a:latin typeface="Arial" panose="020B0604020202020204" pitchFamily="34" charset="0"/>
              </a:defRPr>
            </a:lvl3pPr>
            <a:lvl4pPr marL="1595719" indent="-227960">
              <a:spcBef>
                <a:spcPct val="20000"/>
              </a:spcBef>
              <a:buChar char="–"/>
              <a:defRPr sz="1994">
                <a:solidFill>
                  <a:schemeClr val="tx1"/>
                </a:solidFill>
                <a:latin typeface="Arial" panose="020B0604020202020204" pitchFamily="34" charset="0"/>
              </a:defRPr>
            </a:lvl4pPr>
            <a:lvl5pPr marL="2051639" indent="-227960">
              <a:spcBef>
                <a:spcPct val="20000"/>
              </a:spcBef>
              <a:buChar char="»"/>
              <a:defRPr sz="1994">
                <a:solidFill>
                  <a:schemeClr val="tx1"/>
                </a:solidFill>
                <a:latin typeface="Arial" panose="020B0604020202020204" pitchFamily="34" charset="0"/>
              </a:defRPr>
            </a:lvl5pPr>
            <a:lvl6pPr marL="2507559" indent="-227960" eaLnBrk="0" fontAlgn="base" hangingPunct="0">
              <a:spcBef>
                <a:spcPct val="20000"/>
              </a:spcBef>
              <a:spcAft>
                <a:spcPct val="0"/>
              </a:spcAft>
              <a:buChar char="»"/>
              <a:defRPr sz="1994">
                <a:solidFill>
                  <a:schemeClr val="tx1"/>
                </a:solidFill>
                <a:latin typeface="Arial" panose="020B0604020202020204" pitchFamily="34" charset="0"/>
              </a:defRPr>
            </a:lvl6pPr>
            <a:lvl7pPr marL="2963479" indent="-227960" eaLnBrk="0" fontAlgn="base" hangingPunct="0">
              <a:spcBef>
                <a:spcPct val="20000"/>
              </a:spcBef>
              <a:spcAft>
                <a:spcPct val="0"/>
              </a:spcAft>
              <a:buChar char="»"/>
              <a:defRPr sz="1994">
                <a:solidFill>
                  <a:schemeClr val="tx1"/>
                </a:solidFill>
                <a:latin typeface="Arial" panose="020B0604020202020204" pitchFamily="34" charset="0"/>
              </a:defRPr>
            </a:lvl7pPr>
            <a:lvl8pPr marL="3419399" indent="-227960" eaLnBrk="0" fontAlgn="base" hangingPunct="0">
              <a:spcBef>
                <a:spcPct val="20000"/>
              </a:spcBef>
              <a:spcAft>
                <a:spcPct val="0"/>
              </a:spcAft>
              <a:buChar char="»"/>
              <a:defRPr sz="1994">
                <a:solidFill>
                  <a:schemeClr val="tx1"/>
                </a:solidFill>
                <a:latin typeface="Arial" panose="020B0604020202020204" pitchFamily="34" charset="0"/>
              </a:defRPr>
            </a:lvl8pPr>
            <a:lvl9pPr marL="3875319" indent="-227960" eaLnBrk="0" fontAlgn="base" hangingPunct="0">
              <a:spcBef>
                <a:spcPct val="20000"/>
              </a:spcBef>
              <a:spcAft>
                <a:spcPct val="0"/>
              </a:spcAft>
              <a:buChar char="»"/>
              <a:defRPr sz="1994">
                <a:solidFill>
                  <a:schemeClr val="tx1"/>
                </a:solidFill>
                <a:latin typeface="Arial" panose="020B0604020202020204" pitchFamily="34" charset="0"/>
              </a:defRPr>
            </a:lvl9pPr>
          </a:lstStyle>
          <a:p>
            <a:pPr algn="l">
              <a:spcBef>
                <a:spcPct val="0"/>
              </a:spcBef>
              <a:buClrTx/>
              <a:buFontTx/>
              <a:buNone/>
            </a:pPr>
            <a:fld id="{DC7CDF64-1211-0C44-9B8F-E6A33E5E6505}" type="slidenum">
              <a:rPr lang="en-US" altLang="zh-CN" sz="1197">
                <a:latin typeface="微软雅黑" panose="020B0503020204020204" pitchFamily="34" charset="-122"/>
                <a:ea typeface="黑体" panose="02010609060101010101" pitchFamily="49" charset="-122"/>
              </a:rPr>
              <a:pPr algn="l">
                <a:spcBef>
                  <a:spcPct val="0"/>
                </a:spcBef>
                <a:buClrTx/>
                <a:buFontTx/>
                <a:buNone/>
              </a:pPr>
              <a:t>3</a:t>
            </a:fld>
            <a:endParaRPr lang="en-US" altLang="zh-CN" sz="1197">
              <a:latin typeface="微软雅黑" panose="020B0503020204020204" pitchFamily="34" charset="-122"/>
              <a:ea typeface="黑体" panose="02010609060101010101" pitchFamily="49" charset="-122"/>
            </a:endParaRPr>
          </a:p>
        </p:txBody>
      </p:sp>
      <p:sp>
        <p:nvSpPr>
          <p:cNvPr id="22531" name="矩形 1">
            <a:extLst>
              <a:ext uri="{FF2B5EF4-FFF2-40B4-BE49-F238E27FC236}">
                <a16:creationId xmlns:a16="http://schemas.microsoft.com/office/drawing/2014/main" id="{B4134B0D-B40F-E530-8FA5-5098D8CE523A}"/>
              </a:ext>
            </a:extLst>
          </p:cNvPr>
          <p:cNvSpPr>
            <a:spLocks noChangeArrowheads="1"/>
          </p:cNvSpPr>
          <p:nvPr/>
        </p:nvSpPr>
        <p:spPr bwMode="auto">
          <a:xfrm>
            <a:off x="531918" y="1139825"/>
            <a:ext cx="3794668" cy="76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94">
                <a:ea typeface="宋体" panose="02010600030101010101" pitchFamily="2" charset="-122"/>
              </a:rPr>
              <a:t>Vacuum tube computer</a:t>
            </a:r>
          </a:p>
          <a:p>
            <a:pPr algn="ctr" eaLnBrk="1" hangingPunct="1">
              <a:spcBef>
                <a:spcPct val="0"/>
              </a:spcBef>
              <a:buClrTx/>
              <a:buFontTx/>
              <a:buNone/>
            </a:pPr>
            <a:r>
              <a:rPr lang="zh-CN" altLang="en-US" sz="2194">
                <a:ea typeface="宋体" panose="02010600030101010101" pitchFamily="2" charset="-122"/>
              </a:rPr>
              <a:t>电子管计算机（</a:t>
            </a:r>
            <a:r>
              <a:rPr lang="en-US" altLang="zh-CN" sz="2194">
                <a:ea typeface="宋体" panose="02010600030101010101" pitchFamily="2" charset="-122"/>
              </a:rPr>
              <a:t>1946-1954</a:t>
            </a:r>
            <a:r>
              <a:rPr lang="zh-CN" altLang="en-US" sz="2194">
                <a:ea typeface="宋体" panose="02010600030101010101" pitchFamily="2" charset="-122"/>
              </a:rPr>
              <a:t>）</a:t>
            </a:r>
          </a:p>
        </p:txBody>
      </p:sp>
      <p:pic>
        <p:nvPicPr>
          <p:cNvPr id="22532" name="Picture 3">
            <a:extLst>
              <a:ext uri="{FF2B5EF4-FFF2-40B4-BE49-F238E27FC236}">
                <a16:creationId xmlns:a16="http://schemas.microsoft.com/office/drawing/2014/main" id="{91E0B31E-A978-A75D-315C-B8D89B50F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83" y="1874379"/>
            <a:ext cx="2887557" cy="192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ectangle 82">
            <a:extLst>
              <a:ext uri="{FF2B5EF4-FFF2-40B4-BE49-F238E27FC236}">
                <a16:creationId xmlns:a16="http://schemas.microsoft.com/office/drawing/2014/main" id="{FFCDFCF8-DC5A-0177-029A-347F88EEA23E}"/>
              </a:ext>
            </a:extLst>
          </p:cNvPr>
          <p:cNvSpPr>
            <a:spLocks noChangeArrowheads="1"/>
          </p:cNvSpPr>
          <p:nvPr/>
        </p:nvSpPr>
        <p:spPr bwMode="gray">
          <a:xfrm>
            <a:off x="455930" y="3734511"/>
            <a:ext cx="3571452" cy="44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 typeface="Wingdings" pitchFamily="2" charset="2"/>
              <a:buNone/>
            </a:pPr>
            <a:r>
              <a:rPr lang="en-US" altLang="zh-CN" sz="1994">
                <a:solidFill>
                  <a:schemeClr val="tx2"/>
                </a:solidFill>
                <a:latin typeface="黑体" panose="02010609060101010101" pitchFamily="49" charset="-122"/>
                <a:ea typeface="黑体" panose="02010609060101010101" pitchFamily="49" charset="-122"/>
              </a:rPr>
              <a:t>ENIAC</a:t>
            </a:r>
            <a:r>
              <a:rPr lang="zh-CN" altLang="en-US" sz="1994">
                <a:solidFill>
                  <a:schemeClr val="tx2"/>
                </a:solidFill>
                <a:latin typeface="黑体" panose="02010609060101010101" pitchFamily="49" charset="-122"/>
                <a:ea typeface="黑体" panose="02010609060101010101" pitchFamily="49" charset="-122"/>
              </a:rPr>
              <a:t>，</a:t>
            </a:r>
            <a:endParaRPr lang="en-US" altLang="zh-CN" sz="1994">
              <a:solidFill>
                <a:schemeClr val="tx2"/>
              </a:solidFill>
              <a:latin typeface="黑体" panose="02010609060101010101" pitchFamily="49" charset="-122"/>
              <a:ea typeface="黑体" panose="02010609060101010101" pitchFamily="49" charset="-122"/>
            </a:endParaRPr>
          </a:p>
          <a:p>
            <a:pPr algn="ctr" eaLnBrk="1" hangingPunct="1">
              <a:spcBef>
                <a:spcPct val="0"/>
              </a:spcBef>
              <a:buFont typeface="Wingdings" pitchFamily="2" charset="2"/>
              <a:buNone/>
            </a:pPr>
            <a:r>
              <a:rPr lang="en-US" altLang="zh-CN" sz="1994">
                <a:solidFill>
                  <a:schemeClr val="tx2"/>
                </a:solidFill>
                <a:latin typeface="黑体" panose="02010609060101010101" pitchFamily="49" charset="-122"/>
                <a:ea typeface="黑体" panose="02010609060101010101" pitchFamily="49" charset="-122"/>
              </a:rPr>
              <a:t>18000</a:t>
            </a:r>
            <a:r>
              <a:rPr lang="zh-CN" altLang="en-US" sz="1994">
                <a:solidFill>
                  <a:schemeClr val="tx2"/>
                </a:solidFill>
                <a:latin typeface="黑体" panose="02010609060101010101" pitchFamily="49" charset="-122"/>
                <a:ea typeface="黑体" panose="02010609060101010101" pitchFamily="49" charset="-122"/>
              </a:rPr>
              <a:t>个电子管，</a:t>
            </a:r>
            <a:r>
              <a:rPr lang="en-US" altLang="zh-CN" sz="1994">
                <a:solidFill>
                  <a:schemeClr val="tx2"/>
                </a:solidFill>
                <a:latin typeface="黑体" panose="02010609060101010101" pitchFamily="49" charset="-122"/>
                <a:ea typeface="黑体" panose="02010609060101010101" pitchFamily="49" charset="-122"/>
              </a:rPr>
              <a:t>170</a:t>
            </a:r>
            <a:r>
              <a:rPr lang="zh-CN" altLang="en-US" sz="1994">
                <a:solidFill>
                  <a:schemeClr val="tx2"/>
                </a:solidFill>
                <a:latin typeface="黑体" panose="02010609060101010101" pitchFamily="49" charset="-122"/>
                <a:ea typeface="黑体" panose="02010609060101010101" pitchFamily="49" charset="-122"/>
              </a:rPr>
              <a:t>平方米</a:t>
            </a:r>
          </a:p>
        </p:txBody>
      </p:sp>
      <p:sp>
        <p:nvSpPr>
          <p:cNvPr id="32" name="Freeform 25">
            <a:extLst>
              <a:ext uri="{FF2B5EF4-FFF2-40B4-BE49-F238E27FC236}">
                <a16:creationId xmlns:a16="http://schemas.microsoft.com/office/drawing/2014/main" id="{96921F2D-3693-0A62-5068-D69F5D43A1E2}"/>
              </a:ext>
            </a:extLst>
          </p:cNvPr>
          <p:cNvSpPr>
            <a:spLocks/>
          </p:cNvSpPr>
          <p:nvPr/>
        </p:nvSpPr>
        <p:spPr bwMode="gray">
          <a:xfrm rot="13217536">
            <a:off x="3881738" y="2423712"/>
            <a:ext cx="663315" cy="73297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sz="1795"/>
          </a:p>
        </p:txBody>
      </p:sp>
      <p:sp>
        <p:nvSpPr>
          <p:cNvPr id="22535" name="矩形 2">
            <a:extLst>
              <a:ext uri="{FF2B5EF4-FFF2-40B4-BE49-F238E27FC236}">
                <a16:creationId xmlns:a16="http://schemas.microsoft.com/office/drawing/2014/main" id="{87B60A95-7E1D-AEDB-D27B-57E441DEEF2A}"/>
              </a:ext>
            </a:extLst>
          </p:cNvPr>
          <p:cNvSpPr>
            <a:spLocks noChangeArrowheads="1"/>
          </p:cNvSpPr>
          <p:nvPr/>
        </p:nvSpPr>
        <p:spPr bwMode="auto">
          <a:xfrm>
            <a:off x="4331335" y="1131911"/>
            <a:ext cx="3794668" cy="7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94">
                <a:ea typeface="宋体" panose="02010600030101010101" pitchFamily="2" charset="-122"/>
              </a:rPr>
              <a:t>Transistor computer</a:t>
            </a:r>
          </a:p>
          <a:p>
            <a:pPr algn="ctr" eaLnBrk="1" hangingPunct="1">
              <a:spcBef>
                <a:spcPct val="0"/>
              </a:spcBef>
              <a:buClrTx/>
              <a:buFontTx/>
              <a:buNone/>
            </a:pPr>
            <a:r>
              <a:rPr lang="zh-CN" altLang="en-US" sz="2194">
                <a:ea typeface="宋体" panose="02010600030101010101" pitchFamily="2" charset="-122"/>
              </a:rPr>
              <a:t>晶体管计算机（</a:t>
            </a:r>
            <a:r>
              <a:rPr lang="en-US" altLang="zh-CN" sz="2194">
                <a:ea typeface="宋体" panose="02010600030101010101" pitchFamily="2" charset="-122"/>
              </a:rPr>
              <a:t>1954-1963</a:t>
            </a:r>
            <a:r>
              <a:rPr lang="zh-CN" altLang="en-US" sz="2194">
                <a:ea typeface="宋体" panose="02010600030101010101" pitchFamily="2" charset="-122"/>
              </a:rPr>
              <a:t>）</a:t>
            </a:r>
          </a:p>
        </p:txBody>
      </p:sp>
      <p:pic>
        <p:nvPicPr>
          <p:cNvPr id="22536" name="Picture 4">
            <a:extLst>
              <a:ext uri="{FF2B5EF4-FFF2-40B4-BE49-F238E27FC236}">
                <a16:creationId xmlns:a16="http://schemas.microsoft.com/office/drawing/2014/main" id="{7348715E-E014-CF8D-D7F9-F295B5B35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956" y="1887043"/>
            <a:ext cx="2716583" cy="1932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82">
            <a:extLst>
              <a:ext uri="{FF2B5EF4-FFF2-40B4-BE49-F238E27FC236}">
                <a16:creationId xmlns:a16="http://schemas.microsoft.com/office/drawing/2014/main" id="{BAFE828F-6827-F60B-6B6B-D5B84B61CB0E}"/>
              </a:ext>
            </a:extLst>
          </p:cNvPr>
          <p:cNvSpPr>
            <a:spLocks noChangeArrowheads="1"/>
          </p:cNvSpPr>
          <p:nvPr/>
        </p:nvSpPr>
        <p:spPr bwMode="gray">
          <a:xfrm>
            <a:off x="4201521" y="3723428"/>
            <a:ext cx="3571452" cy="44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 typeface="Wingdings" pitchFamily="2" charset="2"/>
              <a:buNone/>
            </a:pPr>
            <a:r>
              <a:rPr lang="en-US" altLang="zh-CN" sz="1994">
                <a:solidFill>
                  <a:schemeClr val="tx2"/>
                </a:solidFill>
                <a:latin typeface="黑体" panose="02010609060101010101" pitchFamily="49" charset="-122"/>
                <a:ea typeface="黑体" panose="02010609060101010101" pitchFamily="49" charset="-122"/>
              </a:rPr>
              <a:t>IBM,STRETCH</a:t>
            </a:r>
          </a:p>
          <a:p>
            <a:pPr algn="ctr" eaLnBrk="1" hangingPunct="1">
              <a:spcBef>
                <a:spcPct val="0"/>
              </a:spcBef>
              <a:buFont typeface="Wingdings" pitchFamily="2" charset="2"/>
              <a:buNone/>
            </a:pPr>
            <a:r>
              <a:rPr lang="zh-CN" altLang="en-US" sz="1994">
                <a:solidFill>
                  <a:schemeClr val="tx2"/>
                </a:solidFill>
                <a:latin typeface="黑体" panose="02010609060101010101" pitchFamily="49" charset="-122"/>
                <a:ea typeface="黑体" panose="02010609060101010101" pitchFamily="49" charset="-122"/>
              </a:rPr>
              <a:t>体积小，价格低廉，开始私用</a:t>
            </a:r>
          </a:p>
        </p:txBody>
      </p:sp>
      <p:sp>
        <p:nvSpPr>
          <p:cNvPr id="22538" name="矩形 26">
            <a:extLst>
              <a:ext uri="{FF2B5EF4-FFF2-40B4-BE49-F238E27FC236}">
                <a16:creationId xmlns:a16="http://schemas.microsoft.com/office/drawing/2014/main" id="{6F8E7277-36EF-2B45-03F8-8DBC0335AFF2}"/>
              </a:ext>
            </a:extLst>
          </p:cNvPr>
          <p:cNvSpPr>
            <a:spLocks noChangeArrowheads="1"/>
          </p:cNvSpPr>
          <p:nvPr/>
        </p:nvSpPr>
        <p:spPr bwMode="auto">
          <a:xfrm>
            <a:off x="6041073" y="4551386"/>
            <a:ext cx="3229504" cy="76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94">
                <a:ea typeface="宋体" panose="02010600030101010101" pitchFamily="2" charset="-122"/>
              </a:rPr>
              <a:t>Integrated Circuits</a:t>
            </a:r>
          </a:p>
          <a:p>
            <a:pPr algn="ctr" eaLnBrk="1" hangingPunct="1">
              <a:spcBef>
                <a:spcPct val="0"/>
              </a:spcBef>
              <a:buClrTx/>
              <a:buFontTx/>
              <a:buNone/>
            </a:pPr>
            <a:r>
              <a:rPr lang="zh-CN" altLang="en-US" sz="2194">
                <a:ea typeface="宋体" panose="02010600030101010101" pitchFamily="2" charset="-122"/>
              </a:rPr>
              <a:t>集成电路（</a:t>
            </a:r>
            <a:r>
              <a:rPr lang="en-US" altLang="zh-CN" sz="2194">
                <a:ea typeface="宋体" panose="02010600030101010101" pitchFamily="2" charset="-122"/>
              </a:rPr>
              <a:t>1964-1973</a:t>
            </a:r>
            <a:r>
              <a:rPr lang="zh-CN" altLang="en-US" sz="2194">
                <a:ea typeface="宋体" panose="02010600030101010101" pitchFamily="2" charset="-122"/>
              </a:rPr>
              <a:t>）</a:t>
            </a:r>
          </a:p>
        </p:txBody>
      </p:sp>
      <p:sp>
        <p:nvSpPr>
          <p:cNvPr id="37" name="Freeform 25">
            <a:extLst>
              <a:ext uri="{FF2B5EF4-FFF2-40B4-BE49-F238E27FC236}">
                <a16:creationId xmlns:a16="http://schemas.microsoft.com/office/drawing/2014/main" id="{FA140966-E0EC-1EEB-A453-2DFC0150061C}"/>
              </a:ext>
            </a:extLst>
          </p:cNvPr>
          <p:cNvSpPr>
            <a:spLocks/>
          </p:cNvSpPr>
          <p:nvPr/>
        </p:nvSpPr>
        <p:spPr bwMode="gray">
          <a:xfrm rot="1745197">
            <a:off x="5430000" y="5358761"/>
            <a:ext cx="664898" cy="73297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sz="1795"/>
          </a:p>
        </p:txBody>
      </p:sp>
      <p:pic>
        <p:nvPicPr>
          <p:cNvPr id="22540" name="Picture 5">
            <a:extLst>
              <a:ext uri="{FF2B5EF4-FFF2-40B4-BE49-F238E27FC236}">
                <a16:creationId xmlns:a16="http://schemas.microsoft.com/office/drawing/2014/main" id="{42060EFD-0F19-874E-4CC4-FF9B50B41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985" y="5319184"/>
            <a:ext cx="1975697" cy="1123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Freeform 25">
            <a:extLst>
              <a:ext uri="{FF2B5EF4-FFF2-40B4-BE49-F238E27FC236}">
                <a16:creationId xmlns:a16="http://schemas.microsoft.com/office/drawing/2014/main" id="{0479F96D-DD7D-9385-4643-2954952B7E65}"/>
              </a:ext>
            </a:extLst>
          </p:cNvPr>
          <p:cNvSpPr>
            <a:spLocks/>
          </p:cNvSpPr>
          <p:nvPr/>
        </p:nvSpPr>
        <p:spPr bwMode="gray">
          <a:xfrm rot="15770417">
            <a:off x="7946322" y="4064585"/>
            <a:ext cx="664898" cy="732971"/>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zh-CN" altLang="en-US" sz="1795"/>
          </a:p>
        </p:txBody>
      </p:sp>
      <p:sp>
        <p:nvSpPr>
          <p:cNvPr id="22542" name="矩形 30">
            <a:extLst>
              <a:ext uri="{FF2B5EF4-FFF2-40B4-BE49-F238E27FC236}">
                <a16:creationId xmlns:a16="http://schemas.microsoft.com/office/drawing/2014/main" id="{DB7893E0-0F7A-717E-2467-47AF226DAB72}"/>
              </a:ext>
            </a:extLst>
          </p:cNvPr>
          <p:cNvSpPr>
            <a:spLocks noChangeArrowheads="1"/>
          </p:cNvSpPr>
          <p:nvPr/>
        </p:nvSpPr>
        <p:spPr bwMode="auto">
          <a:xfrm>
            <a:off x="3267498" y="4442152"/>
            <a:ext cx="2431627" cy="110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94">
                <a:ea typeface="宋体" panose="02010600030101010101" pitchFamily="2" charset="-122"/>
              </a:rPr>
              <a:t>VLIS</a:t>
            </a:r>
          </a:p>
          <a:p>
            <a:pPr algn="ctr" eaLnBrk="1" hangingPunct="1">
              <a:spcBef>
                <a:spcPct val="0"/>
              </a:spcBef>
              <a:buClrTx/>
              <a:buFontTx/>
              <a:buNone/>
            </a:pPr>
            <a:r>
              <a:rPr lang="zh-CN" altLang="en-US" sz="2194">
                <a:ea typeface="宋体" panose="02010600030101010101" pitchFamily="2" charset="-122"/>
              </a:rPr>
              <a:t>超大规模集成电路（</a:t>
            </a:r>
            <a:r>
              <a:rPr lang="en-US" altLang="zh-CN" sz="2194">
                <a:ea typeface="宋体" panose="02010600030101010101" pitchFamily="2" charset="-122"/>
              </a:rPr>
              <a:t>1974-now</a:t>
            </a:r>
            <a:r>
              <a:rPr lang="zh-CN" altLang="en-US" sz="2194">
                <a:ea typeface="宋体" panose="02010600030101010101" pitchFamily="2" charset="-122"/>
              </a:rPr>
              <a:t>）</a:t>
            </a:r>
          </a:p>
        </p:txBody>
      </p:sp>
      <p:pic>
        <p:nvPicPr>
          <p:cNvPr id="22543" name="Picture 6">
            <a:extLst>
              <a:ext uri="{FF2B5EF4-FFF2-40B4-BE49-F238E27FC236}">
                <a16:creationId xmlns:a16="http://schemas.microsoft.com/office/drawing/2014/main" id="{B517AC06-4747-9FB9-4817-C06339DAC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399" y="5547149"/>
            <a:ext cx="1139825" cy="106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下箭头 13">
            <a:extLst>
              <a:ext uri="{FF2B5EF4-FFF2-40B4-BE49-F238E27FC236}">
                <a16:creationId xmlns:a16="http://schemas.microsoft.com/office/drawing/2014/main" id="{00DE4820-64CA-66FE-6513-E55AA38B6B2C}"/>
              </a:ext>
            </a:extLst>
          </p:cNvPr>
          <p:cNvSpPr/>
          <p:nvPr/>
        </p:nvSpPr>
        <p:spPr>
          <a:xfrm rot="5400000">
            <a:off x="2566981" y="4618667"/>
            <a:ext cx="699726" cy="397355"/>
          </a:xfrm>
          <a:prstGeom prst="downArrow">
            <a:avLst/>
          </a:prstGeom>
          <a:ln/>
        </p:spPr>
        <p:style>
          <a:lnRef idx="1">
            <a:schemeClr val="accent5"/>
          </a:lnRef>
          <a:fillRef idx="3">
            <a:schemeClr val="accent5"/>
          </a:fillRef>
          <a:effectRef idx="2">
            <a:schemeClr val="accent5"/>
          </a:effectRef>
          <a:fontRef idx="minor">
            <a:schemeClr val="lt1"/>
          </a:fontRef>
        </p:style>
        <p:txBody>
          <a:bodyPr anchor="ctr"/>
          <a:lstStyle>
            <a:lvl1pPr eaLnBrk="0" hangingPunct="0">
              <a:defRPr kumimoji="1" sz="2200" b="1">
                <a:solidFill>
                  <a:schemeClr val="tx1"/>
                </a:solidFill>
                <a:latin typeface="Arial" pitchFamily="34" charset="0"/>
                <a:ea typeface="宋体" pitchFamily="2" charset="-122"/>
              </a:defRPr>
            </a:lvl1pPr>
            <a:lvl2pPr marL="742950" indent="-285750" eaLnBrk="0" hangingPunct="0">
              <a:defRPr kumimoji="1" sz="2200" b="1">
                <a:solidFill>
                  <a:schemeClr val="tx1"/>
                </a:solidFill>
                <a:latin typeface="Arial" pitchFamily="34" charset="0"/>
                <a:ea typeface="宋体" pitchFamily="2" charset="-122"/>
              </a:defRPr>
            </a:lvl2pPr>
            <a:lvl3pPr marL="1143000" indent="-228600" eaLnBrk="0" hangingPunct="0">
              <a:defRPr kumimoji="1" sz="2200" b="1">
                <a:solidFill>
                  <a:schemeClr val="tx1"/>
                </a:solidFill>
                <a:latin typeface="Arial" pitchFamily="34" charset="0"/>
                <a:ea typeface="宋体" pitchFamily="2" charset="-122"/>
              </a:defRPr>
            </a:lvl3pPr>
            <a:lvl4pPr marL="1600200" indent="-228600" eaLnBrk="0" hangingPunct="0">
              <a:defRPr kumimoji="1" sz="2200" b="1">
                <a:solidFill>
                  <a:schemeClr val="tx1"/>
                </a:solidFill>
                <a:latin typeface="Arial" pitchFamily="34" charset="0"/>
                <a:ea typeface="宋体" pitchFamily="2" charset="-122"/>
              </a:defRPr>
            </a:lvl4pPr>
            <a:lvl5pPr marL="2057400" indent="-228600" eaLnBrk="0" hangingPunct="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pPr algn="ctr" eaLnBrk="1" hangingPunct="1">
              <a:defRPr/>
            </a:pPr>
            <a:endParaRPr lang="zh-CN" altLang="en-US" sz="2194">
              <a:solidFill>
                <a:srgbClr val="FFFFFF"/>
              </a:solidFill>
              <a:latin typeface="Verdana" pitchFamily="34" charset="0"/>
              <a:ea typeface="仿宋_GB2312"/>
              <a:cs typeface="仿宋_GB2312"/>
            </a:endParaRPr>
          </a:p>
        </p:txBody>
      </p:sp>
      <p:sp>
        <p:nvSpPr>
          <p:cNvPr id="46" name="下箭头 13">
            <a:extLst>
              <a:ext uri="{FF2B5EF4-FFF2-40B4-BE49-F238E27FC236}">
                <a16:creationId xmlns:a16="http://schemas.microsoft.com/office/drawing/2014/main" id="{EAE40243-0637-DB57-C322-F6CD991F8ABD}"/>
              </a:ext>
            </a:extLst>
          </p:cNvPr>
          <p:cNvSpPr/>
          <p:nvPr/>
        </p:nvSpPr>
        <p:spPr>
          <a:xfrm rot="5400000">
            <a:off x="2584396" y="5378550"/>
            <a:ext cx="699726" cy="397356"/>
          </a:xfrm>
          <a:prstGeom prst="downArrow">
            <a:avLst/>
          </a:prstGeom>
          <a:ln/>
        </p:spPr>
        <p:style>
          <a:lnRef idx="1">
            <a:schemeClr val="accent5"/>
          </a:lnRef>
          <a:fillRef idx="3">
            <a:schemeClr val="accent5"/>
          </a:fillRef>
          <a:effectRef idx="2">
            <a:schemeClr val="accent5"/>
          </a:effectRef>
          <a:fontRef idx="minor">
            <a:schemeClr val="lt1"/>
          </a:fontRef>
        </p:style>
        <p:txBody>
          <a:bodyPr anchor="ctr"/>
          <a:lstStyle>
            <a:lvl1pPr eaLnBrk="0" hangingPunct="0">
              <a:defRPr kumimoji="1" sz="2200" b="1">
                <a:solidFill>
                  <a:schemeClr val="tx1"/>
                </a:solidFill>
                <a:latin typeface="Arial" pitchFamily="34" charset="0"/>
                <a:ea typeface="宋体" pitchFamily="2" charset="-122"/>
              </a:defRPr>
            </a:lvl1pPr>
            <a:lvl2pPr marL="742950" indent="-285750" eaLnBrk="0" hangingPunct="0">
              <a:defRPr kumimoji="1" sz="2200" b="1">
                <a:solidFill>
                  <a:schemeClr val="tx1"/>
                </a:solidFill>
                <a:latin typeface="Arial" pitchFamily="34" charset="0"/>
                <a:ea typeface="宋体" pitchFamily="2" charset="-122"/>
              </a:defRPr>
            </a:lvl2pPr>
            <a:lvl3pPr marL="1143000" indent="-228600" eaLnBrk="0" hangingPunct="0">
              <a:defRPr kumimoji="1" sz="2200" b="1">
                <a:solidFill>
                  <a:schemeClr val="tx1"/>
                </a:solidFill>
                <a:latin typeface="Arial" pitchFamily="34" charset="0"/>
                <a:ea typeface="宋体" pitchFamily="2" charset="-122"/>
              </a:defRPr>
            </a:lvl3pPr>
            <a:lvl4pPr marL="1600200" indent="-228600" eaLnBrk="0" hangingPunct="0">
              <a:defRPr kumimoji="1" sz="2200" b="1">
                <a:solidFill>
                  <a:schemeClr val="tx1"/>
                </a:solidFill>
                <a:latin typeface="Arial" pitchFamily="34" charset="0"/>
                <a:ea typeface="宋体" pitchFamily="2" charset="-122"/>
              </a:defRPr>
            </a:lvl4pPr>
            <a:lvl5pPr marL="2057400" indent="-228600" eaLnBrk="0" hangingPunct="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pPr algn="ctr" eaLnBrk="1" hangingPunct="1">
              <a:defRPr/>
            </a:pPr>
            <a:endParaRPr lang="zh-CN" altLang="en-US" sz="2194">
              <a:solidFill>
                <a:srgbClr val="FFFFFF"/>
              </a:solidFill>
              <a:latin typeface="Verdana" pitchFamily="34" charset="0"/>
              <a:ea typeface="仿宋_GB2312"/>
              <a:cs typeface="仿宋_GB2312"/>
            </a:endParaRPr>
          </a:p>
        </p:txBody>
      </p:sp>
      <p:sp>
        <p:nvSpPr>
          <p:cNvPr id="48" name="下箭头 13">
            <a:extLst>
              <a:ext uri="{FF2B5EF4-FFF2-40B4-BE49-F238E27FC236}">
                <a16:creationId xmlns:a16="http://schemas.microsoft.com/office/drawing/2014/main" id="{FCBE12ED-FCFE-F25B-F99B-3DBB018614F2}"/>
              </a:ext>
            </a:extLst>
          </p:cNvPr>
          <p:cNvSpPr/>
          <p:nvPr/>
        </p:nvSpPr>
        <p:spPr>
          <a:xfrm rot="5400000">
            <a:off x="2584396" y="6154264"/>
            <a:ext cx="699726" cy="397356"/>
          </a:xfrm>
          <a:prstGeom prst="downArrow">
            <a:avLst/>
          </a:prstGeom>
          <a:ln/>
        </p:spPr>
        <p:style>
          <a:lnRef idx="1">
            <a:schemeClr val="accent5"/>
          </a:lnRef>
          <a:fillRef idx="3">
            <a:schemeClr val="accent5"/>
          </a:fillRef>
          <a:effectRef idx="2">
            <a:schemeClr val="accent5"/>
          </a:effectRef>
          <a:fontRef idx="minor">
            <a:schemeClr val="lt1"/>
          </a:fontRef>
        </p:style>
        <p:txBody>
          <a:bodyPr anchor="ctr"/>
          <a:lstStyle>
            <a:lvl1pPr eaLnBrk="0" hangingPunct="0">
              <a:defRPr kumimoji="1" sz="2200" b="1">
                <a:solidFill>
                  <a:schemeClr val="tx1"/>
                </a:solidFill>
                <a:latin typeface="Arial" pitchFamily="34" charset="0"/>
                <a:ea typeface="宋体" pitchFamily="2" charset="-122"/>
              </a:defRPr>
            </a:lvl1pPr>
            <a:lvl2pPr marL="742950" indent="-285750" eaLnBrk="0" hangingPunct="0">
              <a:defRPr kumimoji="1" sz="2200" b="1">
                <a:solidFill>
                  <a:schemeClr val="tx1"/>
                </a:solidFill>
                <a:latin typeface="Arial" pitchFamily="34" charset="0"/>
                <a:ea typeface="宋体" pitchFamily="2" charset="-122"/>
              </a:defRPr>
            </a:lvl2pPr>
            <a:lvl3pPr marL="1143000" indent="-228600" eaLnBrk="0" hangingPunct="0">
              <a:defRPr kumimoji="1" sz="2200" b="1">
                <a:solidFill>
                  <a:schemeClr val="tx1"/>
                </a:solidFill>
                <a:latin typeface="Arial" pitchFamily="34" charset="0"/>
                <a:ea typeface="宋体" pitchFamily="2" charset="-122"/>
              </a:defRPr>
            </a:lvl3pPr>
            <a:lvl4pPr marL="1600200" indent="-228600" eaLnBrk="0" hangingPunct="0">
              <a:defRPr kumimoji="1" sz="2200" b="1">
                <a:solidFill>
                  <a:schemeClr val="tx1"/>
                </a:solidFill>
                <a:latin typeface="Arial" pitchFamily="34" charset="0"/>
                <a:ea typeface="宋体" pitchFamily="2" charset="-122"/>
              </a:defRPr>
            </a:lvl4pPr>
            <a:lvl5pPr marL="2057400" indent="-228600" eaLnBrk="0" hangingPunct="0">
              <a:defRPr kumimoji="1" sz="2200"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200"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200"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200"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200" b="1">
                <a:solidFill>
                  <a:schemeClr val="tx1"/>
                </a:solidFill>
                <a:latin typeface="Arial" pitchFamily="34" charset="0"/>
                <a:ea typeface="宋体" pitchFamily="2" charset="-122"/>
              </a:defRPr>
            </a:lvl9pPr>
          </a:lstStyle>
          <a:p>
            <a:pPr algn="ctr" eaLnBrk="1" hangingPunct="1">
              <a:defRPr/>
            </a:pPr>
            <a:endParaRPr lang="zh-CN" altLang="en-US" sz="2194">
              <a:solidFill>
                <a:srgbClr val="FFFFFF"/>
              </a:solidFill>
              <a:latin typeface="Verdana" pitchFamily="34" charset="0"/>
              <a:ea typeface="仿宋_GB2312"/>
              <a:cs typeface="仿宋_GB2312"/>
            </a:endParaRPr>
          </a:p>
        </p:txBody>
      </p:sp>
      <p:graphicFrame>
        <p:nvGraphicFramePr>
          <p:cNvPr id="58" name="Table 9">
            <a:extLst>
              <a:ext uri="{FF2B5EF4-FFF2-40B4-BE49-F238E27FC236}">
                <a16:creationId xmlns:a16="http://schemas.microsoft.com/office/drawing/2014/main" id="{7B0A33AA-3481-0B13-287B-24574F68625B}"/>
              </a:ext>
            </a:extLst>
          </p:cNvPr>
          <p:cNvGraphicFramePr>
            <a:graphicFrameLocks noGrp="1"/>
          </p:cNvGraphicFramePr>
          <p:nvPr/>
        </p:nvGraphicFramePr>
        <p:xfrm>
          <a:off x="227965" y="4456400"/>
          <a:ext cx="2431627" cy="2234432"/>
        </p:xfrm>
        <a:graphic>
          <a:graphicData uri="http://schemas.openxmlformats.org/drawingml/2006/table">
            <a:tbl>
              <a:tblPr/>
              <a:tblGrid>
                <a:gridCol w="2431627">
                  <a:extLst>
                    <a:ext uri="{9D8B030D-6E8A-4147-A177-3AD203B41FA5}">
                      <a16:colId xmlns:a16="http://schemas.microsoft.com/office/drawing/2014/main" val="20000"/>
                    </a:ext>
                  </a:extLst>
                </a:gridCol>
              </a:tblGrid>
              <a:tr h="660149">
                <a:tc>
                  <a:txBody>
                    <a:bodyPr/>
                    <a:lstStyle>
                      <a:lvl1pPr eaLnBrk="0" hangingPunct="0">
                        <a:spcBef>
                          <a:spcPct val="20000"/>
                        </a:spcBef>
                        <a:buClr>
                          <a:schemeClr val="hlink"/>
                        </a:buClr>
                        <a:buFont typeface="Wingdings" pitchFamily="2" charset="2"/>
                        <a:defRPr sz="2400">
                          <a:solidFill>
                            <a:schemeClr val="tx1"/>
                          </a:solidFill>
                          <a:latin typeface="Arial" pitchFamily="34" charset="0"/>
                        </a:defRPr>
                      </a:lvl1pPr>
                      <a:lvl2pPr marL="742950" indent="-285750" eaLnBrk="0" hangingPunct="0">
                        <a:spcBef>
                          <a:spcPct val="20000"/>
                        </a:spcBef>
                        <a:buClr>
                          <a:schemeClr val="accent1"/>
                        </a:buClr>
                        <a:buFont typeface="Wingdings" pitchFamily="2" charset="2"/>
                        <a:defRPr sz="2000">
                          <a:solidFill>
                            <a:schemeClr val="tx1"/>
                          </a:solidFill>
                          <a:latin typeface="Arial" pitchFamily="34" charset="0"/>
                        </a:defRPr>
                      </a:lvl2pPr>
                      <a:lvl3pPr marL="1143000" indent="-228600" eaLnBrk="0" hangingPunct="0">
                        <a:spcBef>
                          <a:spcPct val="20000"/>
                        </a:spcBef>
                        <a:buClr>
                          <a:schemeClr val="tx1"/>
                        </a:buClr>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366FF"/>
                          </a:solidFill>
                          <a:effectLst/>
                          <a:latin typeface="Calibri" pitchFamily="34" charset="0"/>
                          <a:ea typeface="宋体" pitchFamily="2" charset="-122"/>
                        </a:rPr>
                        <a:t>Big Machine (Tianhe II)</a:t>
                      </a:r>
                      <a:endParaRPr kumimoji="0" lang="zh-CN" altLang="en-US" sz="1800" b="0" i="0" u="none" strike="noStrike" cap="none" normalizeH="0" baseline="0">
                        <a:ln>
                          <a:noFill/>
                        </a:ln>
                        <a:solidFill>
                          <a:srgbClr val="3366FF"/>
                        </a:solidFill>
                        <a:effectLst/>
                        <a:latin typeface="Calibri" pitchFamily="34" charset="0"/>
                        <a:ea typeface="宋体" pitchFamily="2" charset="-122"/>
                      </a:endParaRPr>
                    </a:p>
                  </a:txBody>
                  <a:tcPr marL="0" marR="0" marT="45587" marB="45587" anchor="ctr" horzOverflow="overflow">
                    <a:lnL w="12700" cap="flat" cmpd="sng" algn="ctr">
                      <a:solidFill>
                        <a:srgbClr val="528A02"/>
                      </a:solidFill>
                      <a:prstDash val="solid"/>
                      <a:round/>
                      <a:headEnd type="none" w="med" len="med"/>
                      <a:tailEnd type="none" w="med" len="med"/>
                    </a:lnL>
                    <a:lnR w="12700" cap="flat" cmpd="sng" algn="ctr">
                      <a:solidFill>
                        <a:srgbClr val="528A02"/>
                      </a:solidFill>
                      <a:prstDash val="solid"/>
                      <a:round/>
                      <a:headEnd type="none" w="med" len="med"/>
                      <a:tailEnd type="none" w="med" len="med"/>
                    </a:lnR>
                    <a:lnT w="12700" cap="flat" cmpd="sng" algn="ctr">
                      <a:solidFill>
                        <a:srgbClr val="528A02"/>
                      </a:solidFill>
                      <a:prstDash val="solid"/>
                      <a:round/>
                      <a:headEnd type="none" w="med" len="med"/>
                      <a:tailEnd type="none" w="med" len="med"/>
                    </a:lnT>
                    <a:lnB w="12700" cap="flat" cmpd="sng" algn="ctr">
                      <a:solidFill>
                        <a:srgbClr val="528A02"/>
                      </a:solidFill>
                      <a:prstDash val="solid"/>
                      <a:round/>
                      <a:headEnd type="none" w="med" len="med"/>
                      <a:tailEnd type="none" w="med" len="med"/>
                    </a:lnB>
                    <a:lnTlToBr>
                      <a:noFill/>
                    </a:lnTlToBr>
                    <a:lnBlToTr>
                      <a:noFill/>
                    </a:lnBlToTr>
                    <a:solidFill>
                      <a:srgbClr val="E9EDE7"/>
                    </a:solidFill>
                  </a:tcPr>
                </a:tc>
                <a:extLst>
                  <a:ext uri="{0D108BD9-81ED-4DB2-BD59-A6C34878D82A}">
                    <a16:rowId xmlns:a16="http://schemas.microsoft.com/office/drawing/2014/main" val="10000"/>
                  </a:ext>
                </a:extLst>
              </a:tr>
              <a:tr h="911860">
                <a:tc>
                  <a:txBody>
                    <a:bodyPr/>
                    <a:lstStyle>
                      <a:lvl1pPr eaLnBrk="0" hangingPunct="0">
                        <a:spcBef>
                          <a:spcPct val="20000"/>
                        </a:spcBef>
                        <a:buClr>
                          <a:schemeClr val="hlink"/>
                        </a:buClr>
                        <a:buFont typeface="Wingdings" pitchFamily="2" charset="2"/>
                        <a:defRPr sz="2400">
                          <a:solidFill>
                            <a:schemeClr val="tx1"/>
                          </a:solidFill>
                          <a:latin typeface="Arial" pitchFamily="34" charset="0"/>
                        </a:defRPr>
                      </a:lvl1pPr>
                      <a:lvl2pPr marL="742950" indent="-285750" eaLnBrk="0" hangingPunct="0">
                        <a:spcBef>
                          <a:spcPct val="20000"/>
                        </a:spcBef>
                        <a:buClr>
                          <a:schemeClr val="accent1"/>
                        </a:buClr>
                        <a:buFont typeface="Wingdings" pitchFamily="2" charset="2"/>
                        <a:defRPr sz="2000">
                          <a:solidFill>
                            <a:schemeClr val="tx1"/>
                          </a:solidFill>
                          <a:latin typeface="Arial" pitchFamily="34" charset="0"/>
                        </a:defRPr>
                      </a:lvl2pPr>
                      <a:lvl3pPr marL="1143000" indent="-228600" eaLnBrk="0" hangingPunct="0">
                        <a:spcBef>
                          <a:spcPct val="20000"/>
                        </a:spcBef>
                        <a:buClr>
                          <a:schemeClr val="tx1"/>
                        </a:buClr>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366FF"/>
                          </a:solidFill>
                          <a:effectLst/>
                          <a:latin typeface="Calibri" pitchFamily="34" charset="0"/>
                          <a:ea typeface="宋体" pitchFamily="2" charset="-122"/>
                        </a:rPr>
                        <a:t>Small &amp; Smart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3366FF"/>
                          </a:solidFill>
                          <a:effectLst/>
                          <a:latin typeface="Calibri" pitchFamily="34" charset="0"/>
                          <a:ea typeface="宋体" pitchFamily="2" charset="-122"/>
                        </a:rPr>
                        <a:t>（</a:t>
                      </a:r>
                      <a:r>
                        <a:rPr kumimoji="0" lang="en-US" altLang="zh-CN" sz="1800" b="0" i="0" u="none" strike="noStrike" cap="none" normalizeH="0" baseline="0">
                          <a:ln>
                            <a:noFill/>
                          </a:ln>
                          <a:solidFill>
                            <a:srgbClr val="3366FF"/>
                          </a:solidFill>
                          <a:effectLst/>
                          <a:latin typeface="Calibri" pitchFamily="34" charset="0"/>
                          <a:ea typeface="宋体" pitchFamily="2" charset="-122"/>
                        </a:rPr>
                        <a:t>PC</a:t>
                      </a:r>
                      <a:r>
                        <a:rPr kumimoji="0" lang="zh-CN" altLang="en-US" sz="1800" b="0" i="0" u="none" strike="noStrike" cap="none" normalizeH="0" baseline="0">
                          <a:ln>
                            <a:noFill/>
                          </a:ln>
                          <a:solidFill>
                            <a:srgbClr val="3366FF"/>
                          </a:solidFill>
                          <a:effectLst/>
                          <a:latin typeface="Calibri" pitchFamily="34" charset="0"/>
                          <a:ea typeface="宋体" pitchFamily="2" charset="-122"/>
                        </a:rPr>
                        <a:t>、</a:t>
                      </a:r>
                      <a:r>
                        <a:rPr kumimoji="0" lang="en-US" altLang="zh-CN" sz="1800" b="0" i="0" u="none" strike="noStrike" cap="none" normalizeH="0" baseline="0">
                          <a:ln>
                            <a:noFill/>
                          </a:ln>
                          <a:solidFill>
                            <a:srgbClr val="3366FF"/>
                          </a:solidFill>
                          <a:effectLst/>
                          <a:latin typeface="Calibri" pitchFamily="34" charset="0"/>
                          <a:ea typeface="宋体" pitchFamily="2" charset="-122"/>
                        </a:rPr>
                        <a:t>Laptop</a:t>
                      </a:r>
                      <a:r>
                        <a:rPr kumimoji="0" lang="zh-CN" altLang="en-US" sz="1800" b="0" i="0" u="none" strike="noStrike" cap="none" normalizeH="0" baseline="0">
                          <a:ln>
                            <a:noFill/>
                          </a:ln>
                          <a:solidFill>
                            <a:srgbClr val="3366FF"/>
                          </a:solidFill>
                          <a:effectLst/>
                          <a:latin typeface="Calibri" pitchFamily="34" charset="0"/>
                          <a:ea typeface="宋体" pitchFamily="2" charset="-122"/>
                        </a:rPr>
                        <a:t>、</a:t>
                      </a:r>
                      <a:endParaRPr kumimoji="0" lang="en-US" altLang="zh-CN" sz="1800" b="0" i="0" u="none" strike="noStrike" cap="none" normalizeH="0" baseline="0">
                        <a:ln>
                          <a:noFill/>
                        </a:ln>
                        <a:solidFill>
                          <a:srgbClr val="3366FF"/>
                        </a:solidFill>
                        <a:effectLst/>
                        <a:latin typeface="Calibri" pitchFamily="34" charset="0"/>
                        <a:ea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366FF"/>
                          </a:solidFill>
                          <a:effectLst/>
                          <a:latin typeface="Calibri" pitchFamily="34" charset="0"/>
                          <a:ea typeface="宋体" pitchFamily="2" charset="-122"/>
                        </a:rPr>
                        <a:t>smartphone</a:t>
                      </a:r>
                      <a:r>
                        <a:rPr kumimoji="0" lang="zh-CN" altLang="en-US" sz="1800" b="0" i="0" u="none" strike="noStrike" cap="none" normalizeH="0" baseline="0">
                          <a:ln>
                            <a:noFill/>
                          </a:ln>
                          <a:solidFill>
                            <a:srgbClr val="3366FF"/>
                          </a:solidFill>
                          <a:effectLst/>
                          <a:latin typeface="Calibri" pitchFamily="34" charset="0"/>
                          <a:ea typeface="宋体" pitchFamily="2" charset="-122"/>
                        </a:rPr>
                        <a:t>）</a:t>
                      </a:r>
                    </a:p>
                  </a:txBody>
                  <a:tcPr marL="0" marR="0" marT="45587" marB="45587" anchor="ctr" horzOverflow="overflow">
                    <a:lnL w="12700" cap="flat" cmpd="sng" algn="ctr">
                      <a:solidFill>
                        <a:srgbClr val="528A02"/>
                      </a:solidFill>
                      <a:prstDash val="solid"/>
                      <a:round/>
                      <a:headEnd type="none" w="med" len="med"/>
                      <a:tailEnd type="none" w="med" len="med"/>
                    </a:lnL>
                    <a:lnR w="12700" cap="flat" cmpd="sng" algn="ctr">
                      <a:solidFill>
                        <a:srgbClr val="528A02"/>
                      </a:solidFill>
                      <a:prstDash val="solid"/>
                      <a:round/>
                      <a:headEnd type="none" w="med" len="med"/>
                      <a:tailEnd type="none" w="med" len="med"/>
                    </a:lnR>
                    <a:lnT w="12700" cap="flat" cmpd="sng" algn="ctr">
                      <a:solidFill>
                        <a:srgbClr val="528A02"/>
                      </a:solidFill>
                      <a:prstDash val="solid"/>
                      <a:round/>
                      <a:headEnd type="none" w="med" len="med"/>
                      <a:tailEnd type="none" w="med" len="med"/>
                    </a:lnT>
                    <a:lnB w="12700" cap="flat" cmpd="sng" algn="ctr">
                      <a:solidFill>
                        <a:srgbClr val="528A02"/>
                      </a:solidFill>
                      <a:prstDash val="solid"/>
                      <a:round/>
                      <a:headEnd type="none" w="med" len="med"/>
                      <a:tailEnd type="none" w="med" len="med"/>
                    </a:lnB>
                    <a:lnTlToBr>
                      <a:noFill/>
                    </a:lnTlToBr>
                    <a:lnBlToTr>
                      <a:noFill/>
                    </a:lnBlToTr>
                    <a:solidFill>
                      <a:srgbClr val="C7EDCC"/>
                    </a:solidFill>
                  </a:tcPr>
                </a:tc>
                <a:extLst>
                  <a:ext uri="{0D108BD9-81ED-4DB2-BD59-A6C34878D82A}">
                    <a16:rowId xmlns:a16="http://schemas.microsoft.com/office/drawing/2014/main" val="10001"/>
                  </a:ext>
                </a:extLst>
              </a:tr>
              <a:tr h="660149">
                <a:tc>
                  <a:txBody>
                    <a:bodyPr/>
                    <a:lstStyle>
                      <a:lvl1pPr eaLnBrk="0" hangingPunct="0">
                        <a:spcBef>
                          <a:spcPct val="20000"/>
                        </a:spcBef>
                        <a:buClr>
                          <a:schemeClr val="hlink"/>
                        </a:buClr>
                        <a:buFont typeface="Wingdings" pitchFamily="2" charset="2"/>
                        <a:defRPr sz="2400">
                          <a:solidFill>
                            <a:schemeClr val="tx1"/>
                          </a:solidFill>
                          <a:latin typeface="Arial" pitchFamily="34" charset="0"/>
                        </a:defRPr>
                      </a:lvl1pPr>
                      <a:lvl2pPr marL="742950" indent="-285750" eaLnBrk="0" hangingPunct="0">
                        <a:spcBef>
                          <a:spcPct val="20000"/>
                        </a:spcBef>
                        <a:buClr>
                          <a:schemeClr val="accent1"/>
                        </a:buClr>
                        <a:buFont typeface="Wingdings" pitchFamily="2" charset="2"/>
                        <a:defRPr sz="2000">
                          <a:solidFill>
                            <a:schemeClr val="tx1"/>
                          </a:solidFill>
                          <a:latin typeface="Arial" pitchFamily="34" charset="0"/>
                        </a:defRPr>
                      </a:lvl2pPr>
                      <a:lvl3pPr marL="1143000" indent="-228600" eaLnBrk="0" hangingPunct="0">
                        <a:spcBef>
                          <a:spcPct val="20000"/>
                        </a:spcBef>
                        <a:buClr>
                          <a:schemeClr val="tx1"/>
                        </a:buClr>
                        <a:defRPr sz="2000">
                          <a:solidFill>
                            <a:schemeClr val="tx1"/>
                          </a:solidFill>
                          <a:latin typeface="Arial" pitchFamily="34" charset="0"/>
                        </a:defRPr>
                      </a:lvl3pPr>
                      <a:lvl4pPr marL="1600200" indent="-228600" eaLnBrk="0" hangingPunct="0">
                        <a:spcBef>
                          <a:spcPct val="20000"/>
                        </a:spcBef>
                        <a:defRPr>
                          <a:solidFill>
                            <a:schemeClr val="tx1"/>
                          </a:solidFill>
                          <a:latin typeface="Arial" pitchFamily="34" charset="0"/>
                        </a:defRPr>
                      </a:lvl4pPr>
                      <a:lvl5pPr marL="2057400" indent="-228600" eaLnBrk="0" hangingPunct="0">
                        <a:spcBef>
                          <a:spcPct val="20000"/>
                        </a:spcBef>
                        <a:defRPr>
                          <a:solidFill>
                            <a:schemeClr val="tx1"/>
                          </a:solidFill>
                          <a:latin typeface="Arial" pitchFamily="34" charset="0"/>
                        </a:defRPr>
                      </a:lvl5pPr>
                      <a:lvl6pPr marL="2514600" indent="-228600" eaLnBrk="0" fontAlgn="base" hangingPunct="0">
                        <a:spcBef>
                          <a:spcPct val="20000"/>
                        </a:spcBef>
                        <a:spcAft>
                          <a:spcPct val="0"/>
                        </a:spcAft>
                        <a:defRPr>
                          <a:solidFill>
                            <a:schemeClr val="tx1"/>
                          </a:solidFill>
                          <a:latin typeface="Arial" pitchFamily="34" charset="0"/>
                        </a:defRPr>
                      </a:lvl6pPr>
                      <a:lvl7pPr marL="2971800" indent="-228600" eaLnBrk="0" fontAlgn="base" hangingPunct="0">
                        <a:spcBef>
                          <a:spcPct val="20000"/>
                        </a:spcBef>
                        <a:spcAft>
                          <a:spcPct val="0"/>
                        </a:spcAft>
                        <a:defRPr>
                          <a:solidFill>
                            <a:schemeClr val="tx1"/>
                          </a:solidFill>
                          <a:latin typeface="Arial" pitchFamily="34" charset="0"/>
                        </a:defRPr>
                      </a:lvl7pPr>
                      <a:lvl8pPr marL="3429000" indent="-228600" eaLnBrk="0" fontAlgn="base" hangingPunct="0">
                        <a:spcBef>
                          <a:spcPct val="20000"/>
                        </a:spcBef>
                        <a:spcAft>
                          <a:spcPct val="0"/>
                        </a:spcAft>
                        <a:defRPr>
                          <a:solidFill>
                            <a:schemeClr val="tx1"/>
                          </a:solidFill>
                          <a:latin typeface="Arial" pitchFamily="34" charset="0"/>
                        </a:defRPr>
                      </a:lvl8pPr>
                      <a:lvl9pPr marL="3886200" indent="-228600" eaLnBrk="0" fontAlgn="base" hangingPunct="0">
                        <a:spcBef>
                          <a:spcPct val="20000"/>
                        </a:spcBef>
                        <a:spcAft>
                          <a:spcPct val="0"/>
                        </a:spcAft>
                        <a:defRPr>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366FF"/>
                          </a:solidFill>
                          <a:effectLst/>
                          <a:latin typeface="Calibri" pitchFamily="34" charset="0"/>
                          <a:ea typeface="宋体" pitchFamily="2" charset="-122"/>
                        </a:rPr>
                        <a:t>Distributed</a:t>
                      </a:r>
                      <a:r>
                        <a:rPr kumimoji="0" lang="zh-CN" altLang="en-US" sz="1800" b="0" i="0" u="none" strike="noStrike" cap="none" normalizeH="0" baseline="0">
                          <a:ln>
                            <a:noFill/>
                          </a:ln>
                          <a:solidFill>
                            <a:srgbClr val="3366FF"/>
                          </a:solidFill>
                          <a:effectLst/>
                          <a:latin typeface="Calibri" pitchFamily="34" charset="0"/>
                          <a:ea typeface="宋体" pitchFamily="2" charset="-122"/>
                        </a:rPr>
                        <a:t>（</a:t>
                      </a:r>
                      <a:r>
                        <a:rPr kumimoji="0" lang="en-US" altLang="zh-CN" sz="1800" b="0" i="0" u="none" strike="noStrike" cap="none" normalizeH="0" baseline="0">
                          <a:ln>
                            <a:noFill/>
                          </a:ln>
                          <a:solidFill>
                            <a:srgbClr val="3366FF"/>
                          </a:solidFill>
                          <a:effectLst/>
                          <a:latin typeface="Calibri" pitchFamily="34" charset="0"/>
                          <a:ea typeface="宋体" pitchFamily="2" charset="-122"/>
                        </a:rPr>
                        <a:t>Cloud</a:t>
                      </a:r>
                      <a:r>
                        <a:rPr kumimoji="0" lang="zh-CN" altLang="en-US" sz="1800" b="0" i="0" u="none" strike="noStrike" cap="none" normalizeH="0" baseline="0">
                          <a:ln>
                            <a:noFill/>
                          </a:ln>
                          <a:solidFill>
                            <a:srgbClr val="3366FF"/>
                          </a:solidFill>
                          <a:effectLst/>
                          <a:latin typeface="Calibri" pitchFamily="34" charset="0"/>
                          <a:ea typeface="宋体" pitchFamily="2" charset="-122"/>
                        </a:rPr>
                        <a:t>）</a:t>
                      </a:r>
                    </a:p>
                  </a:txBody>
                  <a:tcPr marL="0" marR="0" marT="45587" marB="45587" anchor="ctr" horzOverflow="overflow">
                    <a:lnL w="12700" cap="flat" cmpd="sng" algn="ctr">
                      <a:solidFill>
                        <a:srgbClr val="528A02"/>
                      </a:solidFill>
                      <a:prstDash val="solid"/>
                      <a:round/>
                      <a:headEnd type="none" w="med" len="med"/>
                      <a:tailEnd type="none" w="med" len="med"/>
                    </a:lnL>
                    <a:lnR w="12700" cap="flat" cmpd="sng" algn="ctr">
                      <a:solidFill>
                        <a:srgbClr val="528A02"/>
                      </a:solidFill>
                      <a:prstDash val="solid"/>
                      <a:round/>
                      <a:headEnd type="none" w="med" len="med"/>
                      <a:tailEnd type="none" w="med" len="med"/>
                    </a:lnR>
                    <a:lnT w="12700" cap="flat" cmpd="sng" algn="ctr">
                      <a:solidFill>
                        <a:srgbClr val="528A02"/>
                      </a:solidFill>
                      <a:prstDash val="solid"/>
                      <a:round/>
                      <a:headEnd type="none" w="med" len="med"/>
                      <a:tailEnd type="none" w="med" len="med"/>
                    </a:lnT>
                    <a:lnB w="12700" cap="flat" cmpd="sng" algn="ctr">
                      <a:solidFill>
                        <a:srgbClr val="528A02"/>
                      </a:solidFill>
                      <a:prstDash val="solid"/>
                      <a:round/>
                      <a:headEnd type="none" w="med" len="med"/>
                      <a:tailEnd type="none" w="med" len="med"/>
                    </a:lnB>
                    <a:lnTlToBr>
                      <a:noFill/>
                    </a:lnTlToBr>
                    <a:lnBlToTr>
                      <a:noFill/>
                    </a:lnBlToTr>
                    <a:solidFill>
                      <a:srgbClr val="E9EDE7"/>
                    </a:solidFill>
                  </a:tcPr>
                </a:tc>
                <a:extLst>
                  <a:ext uri="{0D108BD9-81ED-4DB2-BD59-A6C34878D82A}">
                    <a16:rowId xmlns:a16="http://schemas.microsoft.com/office/drawing/2014/main" val="10002"/>
                  </a:ext>
                </a:extLst>
              </a:tr>
            </a:tbl>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FA08557E-74BC-4053-9EB9-D5BD2042436A}"/>
              </a:ext>
            </a:extLst>
          </p:cNvPr>
          <p:cNvSpPr>
            <a:spLocks noGrp="1"/>
          </p:cNvSpPr>
          <p:nvPr>
            <p:ph type="sldNum" sz="quarter" idx="12"/>
          </p:nvPr>
        </p:nvSpPr>
        <p:spPr/>
        <p:txBody>
          <a:bodyPr/>
          <a:lstStyle/>
          <a:p>
            <a:fld id="{B2A3831D-48B3-4F9C-8367-0C37AADCE304}" type="slidenum">
              <a:rPr lang="zh-CN" altLang="en-US" smtClean="0"/>
              <a:t>30</a:t>
            </a:fld>
            <a:endParaRPr lang="zh-CN" altLang="en-US" dirty="0"/>
          </a:p>
        </p:txBody>
      </p:sp>
      <p:sp>
        <p:nvSpPr>
          <p:cNvPr id="6" name="日期占位符 5">
            <a:extLst>
              <a:ext uri="{FF2B5EF4-FFF2-40B4-BE49-F238E27FC236}">
                <a16:creationId xmlns:a16="http://schemas.microsoft.com/office/drawing/2014/main" id="{A45ED400-892B-4B39-9A3A-E9CACF6B81D5}"/>
              </a:ext>
            </a:extLst>
          </p:cNvPr>
          <p:cNvSpPr>
            <a:spLocks noGrp="1"/>
          </p:cNvSpPr>
          <p:nvPr>
            <p:ph type="dt" sz="half" idx="10"/>
          </p:nvPr>
        </p:nvSpPr>
        <p:spPr/>
        <p:txBody>
          <a:bodyPr/>
          <a:lstStyle/>
          <a:p>
            <a:fld id="{98A2174F-D6A2-4736-9E5B-70703E00ABF9}" type="datetime1">
              <a:rPr lang="zh-CN" altLang="en-US" smtClean="0"/>
              <a:t>2023/2/13</a:t>
            </a:fld>
            <a:endParaRPr lang="zh-CN" altLang="en-US"/>
          </a:p>
        </p:txBody>
      </p:sp>
      <p:sp>
        <p:nvSpPr>
          <p:cNvPr id="8" name="标题 1">
            <a:extLst>
              <a:ext uri="{FF2B5EF4-FFF2-40B4-BE49-F238E27FC236}">
                <a16:creationId xmlns:a16="http://schemas.microsoft.com/office/drawing/2014/main" id="{1062ED78-F995-4CC8-9A27-4F965E5DD5D8}"/>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
        <p:nvSpPr>
          <p:cNvPr id="9" name="文本框 8">
            <a:extLst>
              <a:ext uri="{FF2B5EF4-FFF2-40B4-BE49-F238E27FC236}">
                <a16:creationId xmlns:a16="http://schemas.microsoft.com/office/drawing/2014/main" id="{C904E477-ABC9-A59E-C469-6AEB8CF96116}"/>
              </a:ext>
            </a:extLst>
          </p:cNvPr>
          <p:cNvSpPr txBox="1"/>
          <p:nvPr/>
        </p:nvSpPr>
        <p:spPr>
          <a:xfrm>
            <a:off x="310828" y="994745"/>
            <a:ext cx="1614837" cy="624530"/>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Pct val="60000"/>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新宋体" panose="02010609030101010101" pitchFamily="49" charset="-122"/>
                <a:cs typeface="+mn-cs"/>
              </a:rPr>
              <a:t>共性技术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新宋体" panose="02010609030101010101" pitchFamily="49" charset="-122"/>
              <a:cs typeface="+mn-cs"/>
            </a:endParaRPr>
          </a:p>
        </p:txBody>
      </p:sp>
      <p:sp>
        <p:nvSpPr>
          <p:cNvPr id="3" name="文本框 2">
            <a:extLst>
              <a:ext uri="{FF2B5EF4-FFF2-40B4-BE49-F238E27FC236}">
                <a16:creationId xmlns:a16="http://schemas.microsoft.com/office/drawing/2014/main" id="{489250A2-605D-8657-F398-3D609F8A843D}"/>
              </a:ext>
            </a:extLst>
          </p:cNvPr>
          <p:cNvSpPr txBox="1"/>
          <p:nvPr/>
        </p:nvSpPr>
        <p:spPr>
          <a:xfrm>
            <a:off x="310828" y="1619275"/>
            <a:ext cx="8496944" cy="5509200"/>
          </a:xfrm>
          <a:prstGeom prst="rect">
            <a:avLst/>
          </a:prstGeom>
          <a:noFill/>
        </p:spPr>
        <p:txBody>
          <a:bodyPr wrap="square">
            <a:spAutoFit/>
          </a:bodyPr>
          <a:lstStyle/>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5.</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自主无人系统的智能技术。</a:t>
            </a:r>
            <a:r>
              <a:rPr lang="zh-CN" altLang="en-US" sz="2200" i="0" u="none" strike="noStrike" dirty="0">
                <a:effectLst/>
                <a:latin typeface="FangSong" panose="02010609060101010101" pitchFamily="49" charset="-122"/>
                <a:ea typeface="FangSong" panose="02010609060101010101" pitchFamily="49" charset="-122"/>
              </a:rPr>
              <a:t>研究无人机自主控制和汽车、船舶、轨道交通自动驾驶等智能技术，服务机器人、空间机器人、海洋机器人、极地机器人技术，无人车间</a:t>
            </a:r>
            <a:r>
              <a:rPr lang="en-US" altLang="zh-CN" sz="2200" i="0" u="none" strike="noStrike" dirty="0">
                <a:effectLst/>
                <a:latin typeface="FangSong" panose="02010609060101010101" pitchFamily="49" charset="-122"/>
                <a:ea typeface="FangSong" panose="02010609060101010101" pitchFamily="49" charset="-122"/>
              </a:rPr>
              <a:t>/</a:t>
            </a:r>
            <a:r>
              <a:rPr lang="zh-CN" altLang="en-US" sz="2200" i="0" u="none" strike="noStrike" dirty="0">
                <a:effectLst/>
                <a:latin typeface="FangSong" panose="02010609060101010101" pitchFamily="49" charset="-122"/>
                <a:ea typeface="FangSong" panose="02010609060101010101" pitchFamily="49" charset="-122"/>
              </a:rPr>
              <a:t>智能工厂智能技术，高端智能控制技术和自主无人操作系统。研究复杂环境下基于计算机视觉的定位、导航、识别等机器人及机械手臂自主控制技术。</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6.</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虚拟现实智能建模技术。</a:t>
            </a:r>
            <a:r>
              <a:rPr lang="zh-CN" altLang="en-US" sz="2200" i="0" u="none" strike="noStrike" dirty="0">
                <a:effectLst/>
                <a:latin typeface="FangSong" panose="02010609060101010101" pitchFamily="49" charset="-122"/>
                <a:ea typeface="FangSong" panose="02010609060101010101" pitchFamily="49" charset="-122"/>
              </a:rPr>
              <a:t>研究虚拟对象智能行为的数学表达与建模方法，虚拟对象与虚拟环境和用户之间进行自然、持续、深入交互等问题，智能对象建模的技术与方法体系。</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7.</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智能计算芯片与系统。</a:t>
            </a:r>
            <a:r>
              <a:rPr lang="zh-CN" altLang="en-US" sz="2200" i="0" u="none" strike="noStrike" dirty="0">
                <a:effectLst/>
                <a:latin typeface="FangSong" panose="02010609060101010101" pitchFamily="49" charset="-122"/>
                <a:ea typeface="FangSong" panose="02010609060101010101" pitchFamily="49" charset="-122"/>
              </a:rPr>
              <a:t>研发神经网络处理器以及高能效、可重构类脑计算芯片等，新型感知芯片与系统、智能计算体系结构与系统，人工智能操作系统。研究适合人工智能的混合计算架构等。</a:t>
            </a:r>
          </a:p>
          <a:p>
            <a:pPr algn="l" latinLnBrk="1"/>
            <a:r>
              <a:rPr lang="en-US" altLang="zh-CN" sz="2200" b="1" i="0" u="none" strike="noStrike" dirty="0">
                <a:solidFill>
                  <a:srgbClr val="FF0000"/>
                </a:solidFill>
                <a:effectLst/>
                <a:latin typeface="FangSong" panose="02010609060101010101" pitchFamily="49" charset="-122"/>
                <a:ea typeface="FangSong" panose="02010609060101010101" pitchFamily="49" charset="-122"/>
              </a:rPr>
              <a:t>8.</a:t>
            </a:r>
            <a:r>
              <a:rPr lang="zh-CN" altLang="en-US" sz="2200" b="1" i="0" u="none" strike="noStrike" dirty="0">
                <a:solidFill>
                  <a:srgbClr val="FF0000"/>
                </a:solidFill>
                <a:effectLst/>
                <a:latin typeface="FangSong" panose="02010609060101010101" pitchFamily="49" charset="-122"/>
                <a:ea typeface="FangSong" panose="02010609060101010101" pitchFamily="49" charset="-122"/>
              </a:rPr>
              <a:t>自然语言处理技术。</a:t>
            </a:r>
            <a:r>
              <a:rPr lang="zh-CN" altLang="en-US" sz="2200" i="0" u="none" strike="noStrike" dirty="0">
                <a:effectLst/>
                <a:latin typeface="FangSong" panose="02010609060101010101" pitchFamily="49" charset="-122"/>
                <a:ea typeface="FangSong" panose="02010609060101010101" pitchFamily="49" charset="-122"/>
              </a:rPr>
              <a:t>研究短文本的计算与分析技术，跨语言文本挖掘技术和面向机器认知智能的语义理解技术，多媒体信息理解的人机对话系统。</a:t>
            </a:r>
          </a:p>
          <a:p>
            <a:pPr algn="l" latinLnBrk="1"/>
            <a:endParaRPr lang="en-US" altLang="zh-CN" sz="2200" i="0" u="none" strike="noStrike" dirty="0">
              <a:effectLst/>
              <a:latin typeface="FangSong" panose="02010609060101010101" pitchFamily="49" charset="-122"/>
              <a:ea typeface="FangSong" panose="02010609060101010101" pitchFamily="49" charset="-122"/>
            </a:endParaRPr>
          </a:p>
          <a:p>
            <a:pPr algn="l" latinLnBrk="1"/>
            <a:endParaRPr lang="zh-CN" altLang="en-US" sz="2200" i="0" u="none" strike="noStrike" dirty="0">
              <a:effectLst/>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675773988"/>
      </p:ext>
    </p:extLst>
  </p:cSld>
  <p:clrMapOvr>
    <a:masterClrMapping/>
  </p:clrMapOvr>
  <p:transition spd="slow" advTm="18981">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9B7CC7-2829-3812-FE82-E1D212B292E8}"/>
              </a:ext>
            </a:extLst>
          </p:cNvPr>
          <p:cNvSpPr>
            <a:spLocks noGrp="1"/>
          </p:cNvSpPr>
          <p:nvPr>
            <p:ph type="sldNum" sz="quarter" idx="10"/>
          </p:nvPr>
        </p:nvSpPr>
        <p:spPr/>
        <p:txBody>
          <a:bodyPr/>
          <a:lstStyle/>
          <a:p>
            <a:fld id="{2019CF56-CF6D-462A-8750-8AAFE511D27B}" type="slidenum">
              <a:rPr lang="zh-CN" altLang="en-US" smtClean="0"/>
              <a:pPr/>
              <a:t>31</a:t>
            </a:fld>
            <a:endParaRPr lang="zh-CN" altLang="en-US"/>
          </a:p>
        </p:txBody>
      </p:sp>
      <p:sp>
        <p:nvSpPr>
          <p:cNvPr id="6" name="圆角矩形 5">
            <a:extLst>
              <a:ext uri="{FF2B5EF4-FFF2-40B4-BE49-F238E27FC236}">
                <a16:creationId xmlns:a16="http://schemas.microsoft.com/office/drawing/2014/main" id="{2F5C1E43-B772-FD2B-D2D4-C873B0835C83}"/>
              </a:ext>
            </a:extLst>
          </p:cNvPr>
          <p:cNvSpPr/>
          <p:nvPr/>
        </p:nvSpPr>
        <p:spPr>
          <a:xfrm>
            <a:off x="219449" y="2192812"/>
            <a:ext cx="2507615" cy="567617"/>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a:lnSpc>
                <a:spcPct val="100000"/>
              </a:lnSpc>
              <a:spcBef>
                <a:spcPct val="0"/>
              </a:spcBef>
              <a:buFontTx/>
              <a:buNone/>
            </a:pPr>
            <a:r>
              <a:rPr lang="zh-CN" altLang="en-US" sz="2393" dirty="0">
                <a:solidFill>
                  <a:srgbClr val="FFFFFF"/>
                </a:solidFill>
              </a:rPr>
              <a:t>大数据智能</a:t>
            </a:r>
          </a:p>
        </p:txBody>
      </p:sp>
      <p:sp>
        <p:nvSpPr>
          <p:cNvPr id="7" name="圆角矩形 6">
            <a:extLst>
              <a:ext uri="{FF2B5EF4-FFF2-40B4-BE49-F238E27FC236}">
                <a16:creationId xmlns:a16="http://schemas.microsoft.com/office/drawing/2014/main" id="{F360AA2C-5002-CC83-99D9-53DAB6D9A6E7}"/>
              </a:ext>
            </a:extLst>
          </p:cNvPr>
          <p:cNvSpPr/>
          <p:nvPr/>
        </p:nvSpPr>
        <p:spPr>
          <a:xfrm>
            <a:off x="219449" y="2939706"/>
            <a:ext cx="2507615" cy="567617"/>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a:lnSpc>
                <a:spcPct val="100000"/>
              </a:lnSpc>
              <a:spcBef>
                <a:spcPct val="0"/>
              </a:spcBef>
              <a:buFontTx/>
              <a:buNone/>
            </a:pPr>
            <a:r>
              <a:rPr lang="zh-CN" altLang="en-US" sz="2393" dirty="0">
                <a:solidFill>
                  <a:srgbClr val="FFFFFF"/>
                </a:solidFill>
              </a:rPr>
              <a:t>跨媒体智能</a:t>
            </a:r>
          </a:p>
        </p:txBody>
      </p:sp>
      <p:sp>
        <p:nvSpPr>
          <p:cNvPr id="9" name="圆角矩形 8">
            <a:extLst>
              <a:ext uri="{FF2B5EF4-FFF2-40B4-BE49-F238E27FC236}">
                <a16:creationId xmlns:a16="http://schemas.microsoft.com/office/drawing/2014/main" id="{2E4E162A-9D7A-9514-A7C1-D8B2F1E12ECA}"/>
              </a:ext>
            </a:extLst>
          </p:cNvPr>
          <p:cNvSpPr/>
          <p:nvPr/>
        </p:nvSpPr>
        <p:spPr>
          <a:xfrm>
            <a:off x="219449" y="3716946"/>
            <a:ext cx="2507615" cy="567617"/>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a:lnSpc>
                <a:spcPct val="100000"/>
              </a:lnSpc>
              <a:spcBef>
                <a:spcPct val="0"/>
              </a:spcBef>
              <a:buFontTx/>
              <a:buNone/>
            </a:pPr>
            <a:r>
              <a:rPr lang="zh-CN" altLang="en-US" sz="2393" dirty="0">
                <a:solidFill>
                  <a:srgbClr val="FFFFFF"/>
                </a:solidFill>
              </a:rPr>
              <a:t>群体智能</a:t>
            </a:r>
          </a:p>
        </p:txBody>
      </p:sp>
      <p:sp>
        <p:nvSpPr>
          <p:cNvPr id="10" name="圆角矩形 9">
            <a:extLst>
              <a:ext uri="{FF2B5EF4-FFF2-40B4-BE49-F238E27FC236}">
                <a16:creationId xmlns:a16="http://schemas.microsoft.com/office/drawing/2014/main" id="{F6F5E722-B49A-E1AF-90B4-322DA1EDB251}"/>
              </a:ext>
            </a:extLst>
          </p:cNvPr>
          <p:cNvSpPr/>
          <p:nvPr/>
        </p:nvSpPr>
        <p:spPr>
          <a:xfrm>
            <a:off x="219449" y="4512753"/>
            <a:ext cx="2507615" cy="567617"/>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a:lnSpc>
                <a:spcPct val="100000"/>
              </a:lnSpc>
              <a:spcBef>
                <a:spcPct val="0"/>
              </a:spcBef>
              <a:buFontTx/>
              <a:buNone/>
            </a:pPr>
            <a:r>
              <a:rPr lang="zh-CN" altLang="en-US" sz="2393" dirty="0">
                <a:solidFill>
                  <a:srgbClr val="FFFFFF"/>
                </a:solidFill>
              </a:rPr>
              <a:t>混合增强智能</a:t>
            </a:r>
          </a:p>
        </p:txBody>
      </p:sp>
      <p:sp>
        <p:nvSpPr>
          <p:cNvPr id="11" name="圆角矩形 10">
            <a:extLst>
              <a:ext uri="{FF2B5EF4-FFF2-40B4-BE49-F238E27FC236}">
                <a16:creationId xmlns:a16="http://schemas.microsoft.com/office/drawing/2014/main" id="{F125DC08-550F-0D12-1B42-F17BC33F1C1C}"/>
              </a:ext>
            </a:extLst>
          </p:cNvPr>
          <p:cNvSpPr/>
          <p:nvPr/>
        </p:nvSpPr>
        <p:spPr>
          <a:xfrm>
            <a:off x="219449" y="5324103"/>
            <a:ext cx="2507615" cy="567617"/>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ZapfDingbatsITC"/>
              <a:buChar char="❖"/>
              <a:defRPr sz="2800">
                <a:solidFill>
                  <a:schemeClr val="tx1"/>
                </a:solidFill>
                <a:latin typeface="黑体" pitchFamily="49" charset="-122"/>
                <a:ea typeface="黑体" pitchFamily="49" charset="-122"/>
              </a:defRPr>
            </a:lvl1pPr>
            <a:lvl2pPr marL="742950" indent="-285750">
              <a:lnSpc>
                <a:spcPct val="90000"/>
              </a:lnSpc>
              <a:spcBef>
                <a:spcPts val="500"/>
              </a:spcBef>
              <a:buFont typeface="ZapfDingbatsITC"/>
              <a:buChar char="✤"/>
              <a:defRPr sz="2400">
                <a:solidFill>
                  <a:schemeClr val="tx1"/>
                </a:solidFill>
                <a:latin typeface="黑体" pitchFamily="49" charset="-122"/>
                <a:ea typeface="黑体" pitchFamily="49" charset="-122"/>
              </a:defRPr>
            </a:lvl2pPr>
            <a:lvl3pPr marL="1143000" indent="-228600">
              <a:lnSpc>
                <a:spcPct val="90000"/>
              </a:lnSpc>
              <a:spcBef>
                <a:spcPts val="500"/>
              </a:spcBef>
              <a:buFont typeface="LucidaGrande"/>
              <a:buChar char="•"/>
              <a:defRPr sz="2000">
                <a:solidFill>
                  <a:schemeClr val="tx1"/>
                </a:solidFill>
                <a:latin typeface="黑体" pitchFamily="49" charset="-122"/>
                <a:ea typeface="黑体" pitchFamily="49" charset="-122"/>
              </a:defRPr>
            </a:lvl3pPr>
            <a:lvl4pPr marL="1600200" indent="-228600">
              <a:lnSpc>
                <a:spcPct val="90000"/>
              </a:lnSpc>
              <a:spcBef>
                <a:spcPts val="500"/>
              </a:spcBef>
              <a:buFont typeface="ZapfDingbatsITC"/>
              <a:buChar char="❖"/>
              <a:defRPr>
                <a:solidFill>
                  <a:schemeClr val="tx1"/>
                </a:solidFill>
                <a:latin typeface="黑体" pitchFamily="49" charset="-122"/>
                <a:ea typeface="黑体" pitchFamily="49" charset="-122"/>
              </a:defRPr>
            </a:lvl4pPr>
            <a:lvl5pPr marL="2057400" indent="-228600">
              <a:lnSpc>
                <a:spcPct val="90000"/>
              </a:lnSpc>
              <a:spcBef>
                <a:spcPts val="500"/>
              </a:spcBef>
              <a:buFont typeface="ZapfDingbatsITC"/>
              <a:buChar char="❖"/>
              <a:defRPr>
                <a:solidFill>
                  <a:schemeClr val="tx1"/>
                </a:solidFill>
                <a:latin typeface="黑体" pitchFamily="49" charset="-122"/>
                <a:ea typeface="黑体"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itchFamily="49" charset="-122"/>
                <a:ea typeface="黑体" pitchFamily="49" charset="-122"/>
              </a:defRPr>
            </a:lvl9pPr>
          </a:lstStyle>
          <a:p>
            <a:pPr algn="ctr">
              <a:lnSpc>
                <a:spcPct val="100000"/>
              </a:lnSpc>
              <a:spcBef>
                <a:spcPct val="0"/>
              </a:spcBef>
              <a:buFontTx/>
              <a:buNone/>
            </a:pPr>
            <a:r>
              <a:rPr lang="zh-CN" altLang="en-US" sz="2393" dirty="0">
                <a:solidFill>
                  <a:srgbClr val="FFFFFF"/>
                </a:solidFill>
              </a:rPr>
              <a:t>自主智能系统</a:t>
            </a:r>
          </a:p>
        </p:txBody>
      </p:sp>
      <p:pic>
        <p:nvPicPr>
          <p:cNvPr id="12" name="图片 11">
            <a:extLst>
              <a:ext uri="{FF2B5EF4-FFF2-40B4-BE49-F238E27FC236}">
                <a16:creationId xmlns:a16="http://schemas.microsoft.com/office/drawing/2014/main" id="{0F3CE984-96DF-6E52-60AB-8C002678E8B8}"/>
              </a:ext>
            </a:extLst>
          </p:cNvPr>
          <p:cNvPicPr>
            <a:picLocks noChangeAspect="1"/>
          </p:cNvPicPr>
          <p:nvPr/>
        </p:nvPicPr>
        <p:blipFill>
          <a:blip r:embed="rId2">
            <a:duotone>
              <a:srgbClr val="009DD9">
                <a:shade val="45000"/>
                <a:satMod val="135000"/>
              </a:srgbClr>
              <a:prstClr val="white"/>
            </a:duotone>
          </a:blip>
          <a:stretch>
            <a:fillRect/>
          </a:stretch>
        </p:blipFill>
        <p:spPr bwMode="auto">
          <a:xfrm rot="880271">
            <a:off x="4026438" y="2381929"/>
            <a:ext cx="2879636" cy="2673269"/>
          </a:xfrm>
          <a:prstGeom prst="rect">
            <a:avLst/>
          </a:prstGeom>
        </p:spPr>
      </p:pic>
      <p:grpSp>
        <p:nvGrpSpPr>
          <p:cNvPr id="13" name="组合 12">
            <a:extLst>
              <a:ext uri="{FF2B5EF4-FFF2-40B4-BE49-F238E27FC236}">
                <a16:creationId xmlns:a16="http://schemas.microsoft.com/office/drawing/2014/main" id="{171F3FCE-21BB-8169-C57F-3EB88365C8C8}"/>
              </a:ext>
            </a:extLst>
          </p:cNvPr>
          <p:cNvGrpSpPr/>
          <p:nvPr/>
        </p:nvGrpSpPr>
        <p:grpSpPr>
          <a:xfrm>
            <a:off x="2492252" y="2195339"/>
            <a:ext cx="6661992" cy="3586925"/>
            <a:chOff x="-181768" y="1274363"/>
            <a:chExt cx="8175455" cy="5698241"/>
          </a:xfrm>
        </p:grpSpPr>
        <p:cxnSp>
          <p:nvCxnSpPr>
            <p:cNvPr id="14" name="Straight Arrow Connector 64">
              <a:extLst>
                <a:ext uri="{FF2B5EF4-FFF2-40B4-BE49-F238E27FC236}">
                  <a16:creationId xmlns:a16="http://schemas.microsoft.com/office/drawing/2014/main" id="{D8E5C4A2-BEFA-1D8B-2409-40FECF424D7A}"/>
                </a:ext>
              </a:extLst>
            </p:cNvPr>
            <p:cNvCxnSpPr/>
            <p:nvPr/>
          </p:nvCxnSpPr>
          <p:spPr>
            <a:xfrm flipV="1">
              <a:off x="2547938" y="1417638"/>
              <a:ext cx="0" cy="3582987"/>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66">
              <a:extLst>
                <a:ext uri="{FF2B5EF4-FFF2-40B4-BE49-F238E27FC236}">
                  <a16:creationId xmlns:a16="http://schemas.microsoft.com/office/drawing/2014/main" id="{F59DDF8B-5EAD-8BA8-42E8-6AA53E8B2B73}"/>
                </a:ext>
              </a:extLst>
            </p:cNvPr>
            <p:cNvCxnSpPr>
              <a:endCxn id="18" idx="0"/>
            </p:cNvCxnSpPr>
            <p:nvPr/>
          </p:nvCxnSpPr>
          <p:spPr>
            <a:xfrm flipH="1">
              <a:off x="1091408" y="5000624"/>
              <a:ext cx="1456530" cy="1339547"/>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70">
              <a:extLst>
                <a:ext uri="{FF2B5EF4-FFF2-40B4-BE49-F238E27FC236}">
                  <a16:creationId xmlns:a16="http://schemas.microsoft.com/office/drawing/2014/main" id="{8C5594E4-020F-3DCE-1A9C-16C51C6BC657}"/>
                </a:ext>
              </a:extLst>
            </p:cNvPr>
            <p:cNvCxnSpPr/>
            <p:nvPr/>
          </p:nvCxnSpPr>
          <p:spPr>
            <a:xfrm flipV="1">
              <a:off x="2547938" y="5005388"/>
              <a:ext cx="4670425"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79">
              <a:extLst>
                <a:ext uri="{FF2B5EF4-FFF2-40B4-BE49-F238E27FC236}">
                  <a16:creationId xmlns:a16="http://schemas.microsoft.com/office/drawing/2014/main" id="{4490EE6B-3E54-6D14-FEF4-DB4018C141F8}"/>
                </a:ext>
              </a:extLst>
            </p:cNvPr>
            <p:cNvSpPr txBox="1">
              <a:spLocks noChangeArrowheads="1"/>
            </p:cNvSpPr>
            <p:nvPr/>
          </p:nvSpPr>
          <p:spPr bwMode="auto">
            <a:xfrm>
              <a:off x="7139952" y="4689172"/>
              <a:ext cx="853735" cy="63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dirty="0">
                  <a:latin typeface="微软雅黑" panose="020B0503020204020204" pitchFamily="34" charset="-122"/>
                  <a:ea typeface="微软雅黑" panose="020B0503020204020204" pitchFamily="34" charset="-122"/>
                </a:rPr>
                <a:t>数据</a:t>
              </a:r>
              <a:endParaRPr lang="en-US" altLang="zh-CN" sz="1994" dirty="0">
                <a:latin typeface="微软雅黑" panose="020B0503020204020204" pitchFamily="34" charset="-122"/>
                <a:ea typeface="微软雅黑" panose="020B0503020204020204" pitchFamily="34" charset="-122"/>
              </a:endParaRPr>
            </a:p>
          </p:txBody>
        </p:sp>
        <p:sp>
          <p:nvSpPr>
            <p:cNvPr id="18" name="TextBox 81">
              <a:extLst>
                <a:ext uri="{FF2B5EF4-FFF2-40B4-BE49-F238E27FC236}">
                  <a16:creationId xmlns:a16="http://schemas.microsoft.com/office/drawing/2014/main" id="{1DC8B5B3-B775-3BE4-8D76-2FE403D45156}"/>
                </a:ext>
              </a:extLst>
            </p:cNvPr>
            <p:cNvSpPr txBox="1">
              <a:spLocks noChangeArrowheads="1"/>
            </p:cNvSpPr>
            <p:nvPr/>
          </p:nvSpPr>
          <p:spPr bwMode="auto">
            <a:xfrm>
              <a:off x="664540" y="6340172"/>
              <a:ext cx="853735" cy="63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a:latin typeface="微软雅黑" panose="020B0503020204020204" pitchFamily="34" charset="-122"/>
                  <a:ea typeface="微软雅黑" panose="020B0503020204020204" pitchFamily="34" charset="-122"/>
                </a:rPr>
                <a:t>硬件</a:t>
              </a:r>
              <a:endParaRPr lang="en-US" altLang="zh-CN" sz="1994">
                <a:latin typeface="微软雅黑" panose="020B0503020204020204" pitchFamily="34" charset="-122"/>
                <a:ea typeface="微软雅黑" panose="020B0503020204020204" pitchFamily="34" charset="-122"/>
              </a:endParaRPr>
            </a:p>
          </p:txBody>
        </p:sp>
        <p:sp>
          <p:nvSpPr>
            <p:cNvPr id="19" name="TextBox 82">
              <a:extLst>
                <a:ext uri="{FF2B5EF4-FFF2-40B4-BE49-F238E27FC236}">
                  <a16:creationId xmlns:a16="http://schemas.microsoft.com/office/drawing/2014/main" id="{6D825A7B-CAD3-E4F5-065B-B5E6B3BE790C}"/>
                </a:ext>
              </a:extLst>
            </p:cNvPr>
            <p:cNvSpPr txBox="1">
              <a:spLocks noChangeArrowheads="1"/>
            </p:cNvSpPr>
            <p:nvPr/>
          </p:nvSpPr>
          <p:spPr bwMode="auto">
            <a:xfrm>
              <a:off x="2547936" y="1274363"/>
              <a:ext cx="1874834" cy="63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dirty="0">
                  <a:latin typeface="微软雅黑" panose="020B0503020204020204" pitchFamily="34" charset="-122"/>
                  <a:ea typeface="微软雅黑" panose="020B0503020204020204" pitchFamily="34" charset="-122"/>
                </a:rPr>
                <a:t>计算科学</a:t>
              </a:r>
              <a:endParaRPr lang="en-US" altLang="zh-CN" sz="1994" dirty="0">
                <a:latin typeface="微软雅黑" panose="020B0503020204020204" pitchFamily="34" charset="-122"/>
                <a:ea typeface="微软雅黑" panose="020B0503020204020204" pitchFamily="34" charset="-122"/>
              </a:endParaRPr>
            </a:p>
          </p:txBody>
        </p:sp>
        <p:sp>
          <p:nvSpPr>
            <p:cNvPr id="20" name="TextBox 85">
              <a:extLst>
                <a:ext uri="{FF2B5EF4-FFF2-40B4-BE49-F238E27FC236}">
                  <a16:creationId xmlns:a16="http://schemas.microsoft.com/office/drawing/2014/main" id="{31484AC7-EACE-879D-F0FA-E3F2365B4658}"/>
                </a:ext>
              </a:extLst>
            </p:cNvPr>
            <p:cNvSpPr txBox="1"/>
            <p:nvPr/>
          </p:nvSpPr>
          <p:spPr>
            <a:xfrm>
              <a:off x="3109451" y="4465967"/>
              <a:ext cx="892175" cy="875512"/>
            </a:xfrm>
            <a:prstGeom prst="rect">
              <a:avLst/>
            </a:prstGeom>
            <a:noFill/>
          </p:spPr>
          <p:txBody>
            <a:bodyPr lIns="0" rIns="0">
              <a:spAutoFit/>
            </a:bodyPr>
            <a:lstStyle>
              <a:lvl1pPr eaLnBrk="0" hangingPunct="0">
                <a:defRPr kumimoji="1" sz="22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2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2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2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eaLnBrk="1" hangingPunct="1"/>
              <a:r>
                <a:rPr lang="zh-CN" altLang="en-US" sz="997" dirty="0">
                  <a:solidFill>
                    <a:srgbClr val="174578"/>
                  </a:solidFill>
                  <a:latin typeface="黑体" panose="02010609060101010101" pitchFamily="49" charset="-122"/>
                  <a:ea typeface="黑体" panose="02010609060101010101" pitchFamily="49" charset="-122"/>
                </a:rPr>
                <a:t>结构化、单一</a:t>
              </a:r>
              <a:endParaRPr lang="en-US" altLang="zh-CN" sz="997" dirty="0">
                <a:solidFill>
                  <a:srgbClr val="174578"/>
                </a:solidFill>
                <a:latin typeface="黑体" panose="02010609060101010101" pitchFamily="49" charset="-122"/>
                <a:ea typeface="黑体" panose="02010609060101010101" pitchFamily="49" charset="-122"/>
              </a:endParaRPr>
            </a:p>
            <a:p>
              <a:pPr eaLnBrk="1" hangingPunct="1"/>
              <a:r>
                <a:rPr lang="zh-CN" altLang="en-US" sz="997" dirty="0">
                  <a:solidFill>
                    <a:srgbClr val="174578"/>
                  </a:solidFill>
                  <a:latin typeface="黑体" panose="02010609060101010101" pitchFamily="49" charset="-122"/>
                  <a:ea typeface="黑体" panose="02010609060101010101" pitchFamily="49" charset="-122"/>
                </a:rPr>
                <a:t>的小数据集</a:t>
              </a:r>
              <a:endParaRPr lang="en-US" altLang="zh-CN" sz="997" dirty="0">
                <a:solidFill>
                  <a:srgbClr val="174578"/>
                </a:solidFill>
                <a:latin typeface="黑体" panose="02010609060101010101" pitchFamily="49" charset="-122"/>
                <a:ea typeface="黑体" panose="02010609060101010101" pitchFamily="49" charset="-122"/>
              </a:endParaRPr>
            </a:p>
          </p:txBody>
        </p:sp>
        <p:sp>
          <p:nvSpPr>
            <p:cNvPr id="21" name="TextBox 86">
              <a:extLst>
                <a:ext uri="{FF2B5EF4-FFF2-40B4-BE49-F238E27FC236}">
                  <a16:creationId xmlns:a16="http://schemas.microsoft.com/office/drawing/2014/main" id="{70005604-B921-5AC5-DE2F-ABBEEB295AE5}"/>
                </a:ext>
              </a:extLst>
            </p:cNvPr>
            <p:cNvSpPr txBox="1">
              <a:spLocks noChangeArrowheads="1"/>
            </p:cNvSpPr>
            <p:nvPr/>
          </p:nvSpPr>
          <p:spPr bwMode="auto">
            <a:xfrm>
              <a:off x="5966598" y="4172085"/>
              <a:ext cx="1678030" cy="1167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非结构化</a:t>
              </a:r>
              <a:r>
                <a:rPr lang="zh-CN" altLang="zh-CN" sz="1396" dirty="0">
                  <a:solidFill>
                    <a:srgbClr val="3366FF"/>
                  </a:solidFill>
                  <a:latin typeface="黑体" panose="02010609060101010101" pitchFamily="49" charset="-122"/>
                  <a:ea typeface="黑体" panose="02010609060101010101" pitchFamily="49" charset="-122"/>
                </a:rPr>
                <a:t>、</a:t>
              </a:r>
              <a:r>
                <a:rPr lang="zh-CN" altLang="en-US" sz="1396" dirty="0">
                  <a:solidFill>
                    <a:srgbClr val="3366FF"/>
                  </a:solidFill>
                  <a:latin typeface="黑体" panose="02010609060101010101" pitchFamily="49" charset="-122"/>
                  <a:ea typeface="黑体" panose="02010609060101010101" pitchFamily="49" charset="-122"/>
                </a:rPr>
                <a:t>多源异构的大数据集</a:t>
              </a:r>
              <a:endParaRPr lang="en-US" altLang="zh-CN" sz="1396" dirty="0">
                <a:solidFill>
                  <a:srgbClr val="3366FF"/>
                </a:solidFill>
                <a:latin typeface="黑体" panose="02010609060101010101" pitchFamily="49" charset="-122"/>
                <a:ea typeface="黑体" panose="02010609060101010101" pitchFamily="49" charset="-122"/>
              </a:endParaRPr>
            </a:p>
          </p:txBody>
        </p:sp>
        <p:sp>
          <p:nvSpPr>
            <p:cNvPr id="22" name="TextBox 87">
              <a:extLst>
                <a:ext uri="{FF2B5EF4-FFF2-40B4-BE49-F238E27FC236}">
                  <a16:creationId xmlns:a16="http://schemas.microsoft.com/office/drawing/2014/main" id="{F2835F44-D399-4117-3CF9-BD2B97631EC3}"/>
                </a:ext>
              </a:extLst>
            </p:cNvPr>
            <p:cNvSpPr txBox="1"/>
            <p:nvPr/>
          </p:nvSpPr>
          <p:spPr>
            <a:xfrm>
              <a:off x="1758950" y="4627958"/>
              <a:ext cx="579438" cy="875512"/>
            </a:xfrm>
            <a:prstGeom prst="rect">
              <a:avLst/>
            </a:prstGeom>
            <a:noFill/>
          </p:spPr>
          <p:txBody>
            <a:bodyPr anchor="ctr">
              <a:spAutoFit/>
            </a:bodyPr>
            <a:lstStyle>
              <a:lvl1pPr eaLnBrk="0" hangingPunct="0">
                <a:defRPr kumimoji="1" sz="22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2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2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2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97" dirty="0">
                  <a:solidFill>
                    <a:srgbClr val="11345A"/>
                  </a:solidFill>
                  <a:latin typeface="黑体" panose="02010609060101010101" pitchFamily="49" charset="-122"/>
                  <a:ea typeface="黑体" panose="02010609060101010101" pitchFamily="49" charset="-122"/>
                </a:rPr>
                <a:t>单核</a:t>
              </a:r>
              <a:endParaRPr lang="en-US" altLang="zh-CN" sz="997" dirty="0">
                <a:solidFill>
                  <a:srgbClr val="11345A"/>
                </a:solidFill>
                <a:latin typeface="黑体" panose="02010609060101010101" pitchFamily="49" charset="-122"/>
                <a:ea typeface="黑体" panose="02010609060101010101" pitchFamily="49" charset="-122"/>
              </a:endParaRPr>
            </a:p>
            <a:p>
              <a:pPr algn="ctr" eaLnBrk="1" hangingPunct="1"/>
              <a:r>
                <a:rPr lang="zh-CN" altLang="en-US" sz="997" dirty="0">
                  <a:solidFill>
                    <a:srgbClr val="11345A"/>
                  </a:solidFill>
                  <a:latin typeface="黑体" panose="02010609060101010101" pitchFamily="49" charset="-122"/>
                  <a:ea typeface="黑体" panose="02010609060101010101" pitchFamily="49" charset="-122"/>
                </a:rPr>
                <a:t>计算机</a:t>
              </a:r>
              <a:endParaRPr lang="en-US" altLang="zh-CN" sz="997" dirty="0">
                <a:solidFill>
                  <a:srgbClr val="11345A"/>
                </a:solidFill>
                <a:latin typeface="黑体" panose="02010609060101010101" pitchFamily="49" charset="-122"/>
                <a:ea typeface="黑体" panose="02010609060101010101" pitchFamily="49" charset="-122"/>
              </a:endParaRPr>
            </a:p>
          </p:txBody>
        </p:sp>
        <p:sp>
          <p:nvSpPr>
            <p:cNvPr id="23" name="TextBox 88">
              <a:extLst>
                <a:ext uri="{FF2B5EF4-FFF2-40B4-BE49-F238E27FC236}">
                  <a16:creationId xmlns:a16="http://schemas.microsoft.com/office/drawing/2014/main" id="{130EAFD3-DC00-522E-E202-8055FAFE5705}"/>
                </a:ext>
              </a:extLst>
            </p:cNvPr>
            <p:cNvSpPr txBox="1">
              <a:spLocks noChangeArrowheads="1"/>
            </p:cNvSpPr>
            <p:nvPr/>
          </p:nvSpPr>
          <p:spPr bwMode="auto">
            <a:xfrm>
              <a:off x="-181768" y="5758655"/>
              <a:ext cx="1416050" cy="82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云平台</a:t>
              </a:r>
              <a:endParaRPr lang="en-US" altLang="zh-CN" sz="1396" dirty="0">
                <a:solidFill>
                  <a:srgbClr val="3366FF"/>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超算机</a:t>
              </a:r>
              <a:endParaRPr lang="en-US" altLang="zh-CN" sz="1396" dirty="0">
                <a:solidFill>
                  <a:srgbClr val="3366FF"/>
                </a:solidFill>
                <a:latin typeface="黑体" panose="02010609060101010101" pitchFamily="49" charset="-122"/>
                <a:ea typeface="黑体" panose="02010609060101010101" pitchFamily="49" charset="-122"/>
              </a:endParaRPr>
            </a:p>
          </p:txBody>
        </p:sp>
        <p:cxnSp>
          <p:nvCxnSpPr>
            <p:cNvPr id="24" name="Straight Connector 91">
              <a:extLst>
                <a:ext uri="{FF2B5EF4-FFF2-40B4-BE49-F238E27FC236}">
                  <a16:creationId xmlns:a16="http://schemas.microsoft.com/office/drawing/2014/main" id="{881ED134-0E14-DC7C-50B0-39D881A6315B}"/>
                </a:ext>
              </a:extLst>
            </p:cNvPr>
            <p:cNvCxnSpPr/>
            <p:nvPr/>
          </p:nvCxnSpPr>
          <p:spPr>
            <a:xfrm>
              <a:off x="2338388" y="5229225"/>
              <a:ext cx="676275" cy="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93">
              <a:extLst>
                <a:ext uri="{FF2B5EF4-FFF2-40B4-BE49-F238E27FC236}">
                  <a16:creationId xmlns:a16="http://schemas.microsoft.com/office/drawing/2014/main" id="{0DC234D2-BB57-6829-368F-FEF778942E81}"/>
                </a:ext>
              </a:extLst>
            </p:cNvPr>
            <p:cNvCxnSpPr/>
            <p:nvPr/>
          </p:nvCxnSpPr>
          <p:spPr>
            <a:xfrm>
              <a:off x="1374775" y="6184900"/>
              <a:ext cx="3602038" cy="0"/>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94">
              <a:extLst>
                <a:ext uri="{FF2B5EF4-FFF2-40B4-BE49-F238E27FC236}">
                  <a16:creationId xmlns:a16="http://schemas.microsoft.com/office/drawing/2014/main" id="{C25C62E3-D01C-DF9D-45A6-80AD4CE0D431}"/>
                </a:ext>
              </a:extLst>
            </p:cNvPr>
            <p:cNvCxnSpPr/>
            <p:nvPr/>
          </p:nvCxnSpPr>
          <p:spPr>
            <a:xfrm flipV="1">
              <a:off x="3014663" y="5037138"/>
              <a:ext cx="190500" cy="192087"/>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8" name="Straight Connector 100">
              <a:extLst>
                <a:ext uri="{FF2B5EF4-FFF2-40B4-BE49-F238E27FC236}">
                  <a16:creationId xmlns:a16="http://schemas.microsoft.com/office/drawing/2014/main" id="{5FDA7E8F-D028-EA0A-5B3B-5B71DAB65F5F}"/>
                </a:ext>
              </a:extLst>
            </p:cNvPr>
            <p:cNvCxnSpPr/>
            <p:nvPr/>
          </p:nvCxnSpPr>
          <p:spPr>
            <a:xfrm flipV="1">
              <a:off x="4979988" y="5010150"/>
              <a:ext cx="1147762" cy="1150938"/>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161">
              <a:extLst>
                <a:ext uri="{FF2B5EF4-FFF2-40B4-BE49-F238E27FC236}">
                  <a16:creationId xmlns:a16="http://schemas.microsoft.com/office/drawing/2014/main" id="{BD5140CD-E018-F7A0-66C7-2B8397D73249}"/>
                </a:ext>
              </a:extLst>
            </p:cNvPr>
            <p:cNvCxnSpPr/>
            <p:nvPr/>
          </p:nvCxnSpPr>
          <p:spPr>
            <a:xfrm flipH="1" flipV="1">
              <a:off x="2547938" y="5005388"/>
              <a:ext cx="455612" cy="220662"/>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163">
              <a:extLst>
                <a:ext uri="{FF2B5EF4-FFF2-40B4-BE49-F238E27FC236}">
                  <a16:creationId xmlns:a16="http://schemas.microsoft.com/office/drawing/2014/main" id="{1DC7400A-D7E1-3A19-B22B-09138FC6BD40}"/>
                </a:ext>
              </a:extLst>
            </p:cNvPr>
            <p:cNvCxnSpPr/>
            <p:nvPr/>
          </p:nvCxnSpPr>
          <p:spPr>
            <a:xfrm flipH="1" flipV="1">
              <a:off x="2546350" y="4054475"/>
              <a:ext cx="457200" cy="22225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164">
              <a:extLst>
                <a:ext uri="{FF2B5EF4-FFF2-40B4-BE49-F238E27FC236}">
                  <a16:creationId xmlns:a16="http://schemas.microsoft.com/office/drawing/2014/main" id="{B24C12D0-7602-176D-D5D0-98E889C6931B}"/>
                </a:ext>
              </a:extLst>
            </p:cNvPr>
            <p:cNvCxnSpPr/>
            <p:nvPr/>
          </p:nvCxnSpPr>
          <p:spPr>
            <a:xfrm flipH="1" flipV="1">
              <a:off x="2546350" y="1774825"/>
              <a:ext cx="2430463" cy="1179513"/>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32" name="TextBox 165">
              <a:extLst>
                <a:ext uri="{FF2B5EF4-FFF2-40B4-BE49-F238E27FC236}">
                  <a16:creationId xmlns:a16="http://schemas.microsoft.com/office/drawing/2014/main" id="{AA8E58C1-B3F2-226D-C5E6-DF83A57E17F1}"/>
                </a:ext>
              </a:extLst>
            </p:cNvPr>
            <p:cNvSpPr txBox="1">
              <a:spLocks noChangeArrowheads="1"/>
            </p:cNvSpPr>
            <p:nvPr/>
          </p:nvSpPr>
          <p:spPr bwMode="auto">
            <a:xfrm>
              <a:off x="584538" y="3824288"/>
              <a:ext cx="1963401" cy="48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B6431"/>
                  </a:solidFill>
                  <a:latin typeface="Times New Roman" panose="02020603050405020304" pitchFamily="18" charset="0"/>
                  <a:ea typeface="黑体" panose="02010609060101010101" pitchFamily="49" charset="-122"/>
                  <a:cs typeface="Times New Roman" panose="02020603050405020304" pitchFamily="18" charset="0"/>
                </a:rPr>
                <a:t>串行计算方法</a:t>
              </a:r>
              <a:endParaRPr lang="en-US" altLang="zh-CN" sz="1396" dirty="0">
                <a:solidFill>
                  <a:srgbClr val="3B643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TextBox 166">
              <a:extLst>
                <a:ext uri="{FF2B5EF4-FFF2-40B4-BE49-F238E27FC236}">
                  <a16:creationId xmlns:a16="http://schemas.microsoft.com/office/drawing/2014/main" id="{BC93B91D-CD02-5580-2DDD-DDA765BDAB04}"/>
                </a:ext>
              </a:extLst>
            </p:cNvPr>
            <p:cNvSpPr txBox="1">
              <a:spLocks noChangeArrowheads="1"/>
            </p:cNvSpPr>
            <p:nvPr/>
          </p:nvSpPr>
          <p:spPr bwMode="auto">
            <a:xfrm>
              <a:off x="353335" y="1295400"/>
              <a:ext cx="2189841" cy="82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Char char="•"/>
              </a:pPr>
              <a:r>
                <a:rPr lang="zh-CN" altLang="en-US"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分布式计算方法</a:t>
              </a:r>
              <a:endParaRPr lang="en-US" altLang="zh-CN"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ClrTx/>
                <a:buFont typeface="Arial" panose="020B0604020202020204" pitchFamily="34" charset="0"/>
                <a:buChar char="•"/>
              </a:pPr>
              <a:r>
                <a:rPr lang="zh-CN" altLang="en-US"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超算计算方法</a:t>
              </a:r>
              <a:endParaRPr lang="en-US" altLang="zh-CN"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4" name="Straight Connector 25">
              <a:extLst>
                <a:ext uri="{FF2B5EF4-FFF2-40B4-BE49-F238E27FC236}">
                  <a16:creationId xmlns:a16="http://schemas.microsoft.com/office/drawing/2014/main" id="{3E4A78B6-56F4-69F3-79E7-8843B8CBEFE6}"/>
                </a:ext>
              </a:extLst>
            </p:cNvPr>
            <p:cNvCxnSpPr/>
            <p:nvPr/>
          </p:nvCxnSpPr>
          <p:spPr>
            <a:xfrm>
              <a:off x="1758950" y="5827713"/>
              <a:ext cx="2482850" cy="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TextBox 28">
              <a:extLst>
                <a:ext uri="{FF2B5EF4-FFF2-40B4-BE49-F238E27FC236}">
                  <a16:creationId xmlns:a16="http://schemas.microsoft.com/office/drawing/2014/main" id="{94A284A7-F979-FF3C-F22E-418AE6961CA7}"/>
                </a:ext>
              </a:extLst>
            </p:cNvPr>
            <p:cNvSpPr txBox="1"/>
            <p:nvPr/>
          </p:nvSpPr>
          <p:spPr>
            <a:xfrm>
              <a:off x="1044576" y="5260334"/>
              <a:ext cx="792163" cy="729948"/>
            </a:xfrm>
            <a:prstGeom prst="rect">
              <a:avLst/>
            </a:prstGeom>
            <a:noFill/>
          </p:spPr>
          <p:txBody>
            <a:bodyPr anchor="ctr">
              <a:spAutoFit/>
            </a:bodyPr>
            <a:lstStyle/>
            <a:p>
              <a:pPr algn="ctr">
                <a:defRPr/>
              </a:pPr>
              <a:r>
                <a:rPr lang="zh-CN" altLang="en-US" sz="1197" dirty="0">
                  <a:solidFill>
                    <a:schemeClr val="accent1">
                      <a:lumMod val="75000"/>
                    </a:schemeClr>
                  </a:solidFill>
                  <a:latin typeface="SimHei" charset="0"/>
                  <a:ea typeface="SimHei" charset="0"/>
                  <a:cs typeface="SimHei" charset="0"/>
                </a:rPr>
                <a:t>传统</a:t>
              </a:r>
              <a:endParaRPr lang="en-US" altLang="zh-CN" sz="1197" dirty="0">
                <a:solidFill>
                  <a:schemeClr val="accent1">
                    <a:lumMod val="75000"/>
                  </a:schemeClr>
                </a:solidFill>
                <a:latin typeface="SimHei" charset="0"/>
                <a:ea typeface="SimHei" charset="0"/>
                <a:cs typeface="SimHei" charset="0"/>
              </a:endParaRPr>
            </a:p>
            <a:p>
              <a:pPr algn="ctr">
                <a:defRPr/>
              </a:pPr>
              <a:r>
                <a:rPr lang="zh-CN" altLang="en-US" sz="1197" dirty="0">
                  <a:solidFill>
                    <a:schemeClr val="accent1">
                      <a:lumMod val="75000"/>
                    </a:schemeClr>
                  </a:solidFill>
                  <a:latin typeface="SimHei" charset="0"/>
                  <a:ea typeface="SimHei" charset="0"/>
                  <a:cs typeface="SimHei" charset="0"/>
                </a:rPr>
                <a:t>并行机</a:t>
              </a:r>
              <a:endParaRPr lang="en-US" sz="1197" dirty="0">
                <a:solidFill>
                  <a:schemeClr val="accent1">
                    <a:lumMod val="75000"/>
                  </a:schemeClr>
                </a:solidFill>
                <a:latin typeface="SimHei" charset="0"/>
                <a:ea typeface="SimHei" charset="0"/>
                <a:cs typeface="SimHei" charset="0"/>
              </a:endParaRPr>
            </a:p>
          </p:txBody>
        </p:sp>
        <p:cxnSp>
          <p:nvCxnSpPr>
            <p:cNvPr id="36" name="Straight Connector 35">
              <a:extLst>
                <a:ext uri="{FF2B5EF4-FFF2-40B4-BE49-F238E27FC236}">
                  <a16:creationId xmlns:a16="http://schemas.microsoft.com/office/drawing/2014/main" id="{2639B64E-EF46-51D4-7816-F0CD26CD38F2}"/>
                </a:ext>
              </a:extLst>
            </p:cNvPr>
            <p:cNvCxnSpPr/>
            <p:nvPr/>
          </p:nvCxnSpPr>
          <p:spPr>
            <a:xfrm flipV="1">
              <a:off x="4241800" y="5010150"/>
              <a:ext cx="815975" cy="817563"/>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TextBox 38">
              <a:extLst>
                <a:ext uri="{FF2B5EF4-FFF2-40B4-BE49-F238E27FC236}">
                  <a16:creationId xmlns:a16="http://schemas.microsoft.com/office/drawing/2014/main" id="{0FB40B0B-8FD6-8A67-A937-1769A0712F9F}"/>
                </a:ext>
              </a:extLst>
            </p:cNvPr>
            <p:cNvSpPr txBox="1">
              <a:spLocks noChangeArrowheads="1"/>
            </p:cNvSpPr>
            <p:nvPr/>
          </p:nvSpPr>
          <p:spPr bwMode="auto">
            <a:xfrm>
              <a:off x="5003800" y="4346930"/>
              <a:ext cx="657224" cy="72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197" dirty="0">
                  <a:solidFill>
                    <a:srgbClr val="B45F07"/>
                  </a:solidFill>
                  <a:latin typeface="黑体" panose="02010609060101010101" pitchFamily="49" charset="-122"/>
                  <a:ea typeface="黑体" panose="02010609060101010101" pitchFamily="49" charset="-122"/>
                </a:rPr>
                <a:t>海量</a:t>
              </a:r>
              <a:endParaRPr lang="en-US" altLang="zh-CN" sz="1197" dirty="0">
                <a:solidFill>
                  <a:srgbClr val="B45F07"/>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197" dirty="0">
                  <a:solidFill>
                    <a:srgbClr val="B45F07"/>
                  </a:solidFill>
                  <a:latin typeface="黑体" panose="02010609060101010101" pitchFamily="49" charset="-122"/>
                  <a:ea typeface="黑体" panose="02010609060101010101" pitchFamily="49" charset="-122"/>
                </a:rPr>
                <a:t>数据集</a:t>
              </a:r>
              <a:endParaRPr lang="en-US" altLang="zh-CN" sz="1197" dirty="0">
                <a:solidFill>
                  <a:srgbClr val="B45F07"/>
                </a:solidFill>
                <a:latin typeface="黑体" panose="02010609060101010101" pitchFamily="49" charset="-122"/>
                <a:ea typeface="黑体" panose="02010609060101010101" pitchFamily="49" charset="-122"/>
              </a:endParaRPr>
            </a:p>
          </p:txBody>
        </p:sp>
        <p:cxnSp>
          <p:nvCxnSpPr>
            <p:cNvPr id="38" name="Straight Connector 39">
              <a:extLst>
                <a:ext uri="{FF2B5EF4-FFF2-40B4-BE49-F238E27FC236}">
                  <a16:creationId xmlns:a16="http://schemas.microsoft.com/office/drawing/2014/main" id="{00011800-075E-E51C-8F1D-C9348A9D6035}"/>
                </a:ext>
              </a:extLst>
            </p:cNvPr>
            <p:cNvCxnSpPr/>
            <p:nvPr/>
          </p:nvCxnSpPr>
          <p:spPr>
            <a:xfrm flipH="1" flipV="1">
              <a:off x="2543175" y="2882900"/>
              <a:ext cx="1698625" cy="823913"/>
            </a:xfrm>
            <a:prstGeom prst="line">
              <a:avLst/>
            </a:prstGeom>
            <a:ln w="19050" cmpd="sng">
              <a:solidFill>
                <a:srgbClr val="F07F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42">
              <a:extLst>
                <a:ext uri="{FF2B5EF4-FFF2-40B4-BE49-F238E27FC236}">
                  <a16:creationId xmlns:a16="http://schemas.microsoft.com/office/drawing/2014/main" id="{88518AF2-9A62-2FE2-32AC-5A70FC46C39D}"/>
                </a:ext>
              </a:extLst>
            </p:cNvPr>
            <p:cNvCxnSpPr/>
            <p:nvPr/>
          </p:nvCxnSpPr>
          <p:spPr>
            <a:xfrm flipH="1" flipV="1">
              <a:off x="2976563" y="5203825"/>
              <a:ext cx="1244600" cy="60325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44">
              <a:extLst>
                <a:ext uri="{FF2B5EF4-FFF2-40B4-BE49-F238E27FC236}">
                  <a16:creationId xmlns:a16="http://schemas.microsoft.com/office/drawing/2014/main" id="{8ADDFF4A-B405-B3C2-FC45-E6B1E9E7F9E6}"/>
                </a:ext>
              </a:extLst>
            </p:cNvPr>
            <p:cNvCxnSpPr/>
            <p:nvPr/>
          </p:nvCxnSpPr>
          <p:spPr>
            <a:xfrm flipH="1" flipV="1">
              <a:off x="4265613" y="5827713"/>
              <a:ext cx="711200" cy="346075"/>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41" name="TextBox 46">
              <a:extLst>
                <a:ext uri="{FF2B5EF4-FFF2-40B4-BE49-F238E27FC236}">
                  <a16:creationId xmlns:a16="http://schemas.microsoft.com/office/drawing/2014/main" id="{D9858114-0A4E-ED37-E1B5-029BA73DF184}"/>
                </a:ext>
              </a:extLst>
            </p:cNvPr>
            <p:cNvSpPr txBox="1">
              <a:spLocks noChangeArrowheads="1"/>
            </p:cNvSpPr>
            <p:nvPr/>
          </p:nvSpPr>
          <p:spPr bwMode="auto">
            <a:xfrm>
              <a:off x="489822" y="2759524"/>
              <a:ext cx="2050178" cy="486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B45F07"/>
                  </a:solidFill>
                  <a:latin typeface="Times New Roman" panose="02020603050405020304" pitchFamily="18" charset="0"/>
                  <a:ea typeface="黑体" panose="02010609060101010101" pitchFamily="49" charset="-122"/>
                  <a:cs typeface="Times New Roman" panose="02020603050405020304" pitchFamily="18" charset="0"/>
                </a:rPr>
                <a:t>传统并行计算方法</a:t>
              </a:r>
              <a:endParaRPr lang="en-US" altLang="zh-CN" sz="1396" dirty="0">
                <a:solidFill>
                  <a:srgbClr val="B45F0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Oval 68">
              <a:extLst>
                <a:ext uri="{FF2B5EF4-FFF2-40B4-BE49-F238E27FC236}">
                  <a16:creationId xmlns:a16="http://schemas.microsoft.com/office/drawing/2014/main" id="{547C4192-46A4-7F40-0633-195BD9F059FB}"/>
                </a:ext>
              </a:extLst>
            </p:cNvPr>
            <p:cNvSpPr>
              <a:spLocks noChangeAspect="1"/>
            </p:cNvSpPr>
            <p:nvPr/>
          </p:nvSpPr>
          <p:spPr bwMode="auto">
            <a:xfrm>
              <a:off x="2886075" y="5149850"/>
              <a:ext cx="257175" cy="152400"/>
            </a:xfrm>
            <a:prstGeom prst="ellipse">
              <a:avLst/>
            </a:prstGeom>
            <a:solidFill>
              <a:srgbClr val="3B6431"/>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43" name="Straight Connector 157">
              <a:extLst>
                <a:ext uri="{FF2B5EF4-FFF2-40B4-BE49-F238E27FC236}">
                  <a16:creationId xmlns:a16="http://schemas.microsoft.com/office/drawing/2014/main" id="{3B1410C7-058C-7293-65B9-E17D106074F4}"/>
                </a:ext>
              </a:extLst>
            </p:cNvPr>
            <p:cNvCxnSpPr/>
            <p:nvPr/>
          </p:nvCxnSpPr>
          <p:spPr>
            <a:xfrm flipV="1">
              <a:off x="3003550" y="4327525"/>
              <a:ext cx="0" cy="90170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44" name="Oval 71">
              <a:extLst>
                <a:ext uri="{FF2B5EF4-FFF2-40B4-BE49-F238E27FC236}">
                  <a16:creationId xmlns:a16="http://schemas.microsoft.com/office/drawing/2014/main" id="{D1A5A6C2-7378-4AE2-378D-8226C0B1AA68}"/>
                </a:ext>
              </a:extLst>
            </p:cNvPr>
            <p:cNvSpPr>
              <a:spLocks noChangeAspect="1"/>
            </p:cNvSpPr>
            <p:nvPr/>
          </p:nvSpPr>
          <p:spPr bwMode="auto">
            <a:xfrm>
              <a:off x="4060825" y="5719763"/>
              <a:ext cx="361950" cy="215900"/>
            </a:xfrm>
            <a:prstGeom prst="ellipse">
              <a:avLst/>
            </a:prstGeom>
            <a:solidFill>
              <a:schemeClr val="accent1"/>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45" name="Straight Connector 33">
              <a:extLst>
                <a:ext uri="{FF2B5EF4-FFF2-40B4-BE49-F238E27FC236}">
                  <a16:creationId xmlns:a16="http://schemas.microsoft.com/office/drawing/2014/main" id="{DEF3687C-310E-F431-264A-8ABF2788FDE0}"/>
                </a:ext>
              </a:extLst>
            </p:cNvPr>
            <p:cNvCxnSpPr/>
            <p:nvPr/>
          </p:nvCxnSpPr>
          <p:spPr>
            <a:xfrm flipV="1">
              <a:off x="4241800" y="3654425"/>
              <a:ext cx="0" cy="215265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46" name="Oval 72">
              <a:extLst>
                <a:ext uri="{FF2B5EF4-FFF2-40B4-BE49-F238E27FC236}">
                  <a16:creationId xmlns:a16="http://schemas.microsoft.com/office/drawing/2014/main" id="{E26E1EE6-5AF1-FEDD-79BE-E7D969245427}"/>
                </a:ext>
              </a:extLst>
            </p:cNvPr>
            <p:cNvSpPr>
              <a:spLocks noChangeAspect="1"/>
            </p:cNvSpPr>
            <p:nvPr/>
          </p:nvSpPr>
          <p:spPr bwMode="auto">
            <a:xfrm>
              <a:off x="4765675" y="6053138"/>
              <a:ext cx="423863" cy="252412"/>
            </a:xfrm>
            <a:prstGeom prst="ellipse">
              <a:avLst/>
            </a:prstGeom>
            <a:solidFill>
              <a:schemeClr val="accent3"/>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47" name="Straight Connector 158">
              <a:extLst>
                <a:ext uri="{FF2B5EF4-FFF2-40B4-BE49-F238E27FC236}">
                  <a16:creationId xmlns:a16="http://schemas.microsoft.com/office/drawing/2014/main" id="{F0BA6A7D-AA79-9554-CA89-1907819B83C6}"/>
                </a:ext>
              </a:extLst>
            </p:cNvPr>
            <p:cNvCxnSpPr/>
            <p:nvPr/>
          </p:nvCxnSpPr>
          <p:spPr>
            <a:xfrm flipV="1">
              <a:off x="4979988" y="2882900"/>
              <a:ext cx="0" cy="3278188"/>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3" name="圆角矩形标注 2">
            <a:extLst>
              <a:ext uri="{FF2B5EF4-FFF2-40B4-BE49-F238E27FC236}">
                <a16:creationId xmlns:a16="http://schemas.microsoft.com/office/drawing/2014/main" id="{ED728D3E-496F-E61D-20FF-D57B56098512}"/>
              </a:ext>
            </a:extLst>
          </p:cNvPr>
          <p:cNvSpPr/>
          <p:nvPr/>
        </p:nvSpPr>
        <p:spPr bwMode="auto">
          <a:xfrm>
            <a:off x="5096949" y="1900538"/>
            <a:ext cx="3063878" cy="1017793"/>
          </a:xfrm>
          <a:prstGeom prst="wedgeRoundRectCallout">
            <a:avLst>
              <a:gd name="adj1" fmla="val -132711"/>
              <a:gd name="adj2" fmla="val -5848"/>
              <a:gd name="adj3" fmla="val 16667"/>
            </a:avLst>
          </a:prstGeom>
          <a:solidFill>
            <a:srgbClr val="FFFF00">
              <a:alpha val="86846"/>
            </a:srgbClr>
          </a:solidFill>
          <a:ln>
            <a:noFill/>
          </a:ln>
        </p:spPr>
        <p:txBody>
          <a:bodyPr wrap="square" rtlCol="0" anchor="ctr">
            <a:noAutofit/>
          </a:bodyPr>
          <a:lstStyle/>
          <a:p>
            <a:pPr algn="ctr" eaLnBrk="1" hangingPunct="1"/>
            <a:r>
              <a:rPr kumimoji="1" lang="zh-CN" altLang="en-US" sz="1994" dirty="0">
                <a:solidFill>
                  <a:srgbClr val="0000FF"/>
                </a:solidFill>
                <a:latin typeface="黑体" pitchFamily="49" charset="-122"/>
                <a:ea typeface="黑体" pitchFamily="49" charset="-122"/>
              </a:rPr>
              <a:t>面向互联网</a:t>
            </a:r>
            <a:r>
              <a:rPr kumimoji="1" lang="en-US" altLang="zh-CN" sz="1994" dirty="0">
                <a:solidFill>
                  <a:srgbClr val="0000FF"/>
                </a:solidFill>
                <a:latin typeface="黑体" pitchFamily="49" charset="-122"/>
                <a:ea typeface="黑体" pitchFamily="49" charset="-122"/>
              </a:rPr>
              <a:t>/</a:t>
            </a:r>
            <a:r>
              <a:rPr kumimoji="1" lang="zh-CN" altLang="en-US" sz="1994" dirty="0">
                <a:solidFill>
                  <a:srgbClr val="0000FF"/>
                </a:solidFill>
                <a:latin typeface="黑体" pitchFamily="49" charset="-122"/>
                <a:ea typeface="黑体" pitchFamily="49" charset="-122"/>
              </a:rPr>
              <a:t>物联网感知、传输和存储的大数据的人工智能方法</a:t>
            </a:r>
          </a:p>
        </p:txBody>
      </p:sp>
      <p:sp>
        <p:nvSpPr>
          <p:cNvPr id="49" name="圆角矩形标注 48">
            <a:extLst>
              <a:ext uri="{FF2B5EF4-FFF2-40B4-BE49-F238E27FC236}">
                <a16:creationId xmlns:a16="http://schemas.microsoft.com/office/drawing/2014/main" id="{DEE0EF36-FA75-3197-7D34-7F940F63AA96}"/>
              </a:ext>
            </a:extLst>
          </p:cNvPr>
          <p:cNvSpPr/>
          <p:nvPr/>
        </p:nvSpPr>
        <p:spPr bwMode="auto">
          <a:xfrm>
            <a:off x="5079863" y="2980786"/>
            <a:ext cx="3063878" cy="1017793"/>
          </a:xfrm>
          <a:prstGeom prst="wedgeRoundRectCallout">
            <a:avLst>
              <a:gd name="adj1" fmla="val -133233"/>
              <a:gd name="adj2" fmla="val -38855"/>
              <a:gd name="adj3" fmla="val 16667"/>
            </a:avLst>
          </a:prstGeom>
          <a:solidFill>
            <a:srgbClr val="FFFF00">
              <a:alpha val="86846"/>
            </a:srgbClr>
          </a:solidFill>
          <a:ln>
            <a:noFill/>
          </a:ln>
        </p:spPr>
        <p:txBody>
          <a:bodyPr wrap="square" rtlCol="0" anchor="ctr">
            <a:noAutofit/>
          </a:bodyPr>
          <a:lstStyle/>
          <a:p>
            <a:pPr algn="ctr" eaLnBrk="1" hangingPunct="1"/>
            <a:r>
              <a:rPr lang="zh-CN" altLang="en-US" sz="1994" dirty="0">
                <a:solidFill>
                  <a:srgbClr val="0000FF"/>
                </a:solidFill>
                <a:latin typeface="黑体" pitchFamily="49" charset="-122"/>
                <a:ea typeface="黑体" pitchFamily="49" charset="-122"/>
              </a:rPr>
              <a:t>面向多源跨媒体数据的</a:t>
            </a:r>
            <a:r>
              <a:rPr kumimoji="1" lang="zh-CN" altLang="en-US" sz="1994" dirty="0">
                <a:solidFill>
                  <a:srgbClr val="0000FF"/>
                </a:solidFill>
                <a:latin typeface="黑体" pitchFamily="49" charset="-122"/>
                <a:ea typeface="黑体" pitchFamily="49" charset="-122"/>
              </a:rPr>
              <a:t>人工智能方法</a:t>
            </a:r>
          </a:p>
        </p:txBody>
      </p:sp>
      <p:sp>
        <p:nvSpPr>
          <p:cNvPr id="50" name="圆角矩形标注 49">
            <a:extLst>
              <a:ext uri="{FF2B5EF4-FFF2-40B4-BE49-F238E27FC236}">
                <a16:creationId xmlns:a16="http://schemas.microsoft.com/office/drawing/2014/main" id="{597BF8C3-4FDD-F28A-0C3A-F86708AB9A52}"/>
              </a:ext>
            </a:extLst>
          </p:cNvPr>
          <p:cNvSpPr/>
          <p:nvPr/>
        </p:nvSpPr>
        <p:spPr bwMode="auto">
          <a:xfrm>
            <a:off x="5047997" y="4030549"/>
            <a:ext cx="3063878" cy="1017793"/>
          </a:xfrm>
          <a:prstGeom prst="wedgeRoundRectCallout">
            <a:avLst>
              <a:gd name="adj1" fmla="val -132189"/>
              <a:gd name="adj2" fmla="val 20873"/>
              <a:gd name="adj3" fmla="val 16667"/>
            </a:avLst>
          </a:prstGeom>
          <a:solidFill>
            <a:srgbClr val="FFFF00">
              <a:alpha val="86846"/>
            </a:srgbClr>
          </a:solidFill>
          <a:ln>
            <a:noFill/>
          </a:ln>
        </p:spPr>
        <p:txBody>
          <a:bodyPr wrap="square" rtlCol="0" anchor="ctr">
            <a:noAutofit/>
          </a:bodyPr>
          <a:lstStyle/>
          <a:p>
            <a:pPr algn="ctr" eaLnBrk="1" hangingPunct="1"/>
            <a:r>
              <a:rPr lang="zh-CN" altLang="en-US" sz="1994" dirty="0">
                <a:solidFill>
                  <a:srgbClr val="0000FF"/>
                </a:solidFill>
                <a:latin typeface="黑体" pitchFamily="49" charset="-122"/>
                <a:ea typeface="黑体" pitchFamily="49" charset="-122"/>
              </a:rPr>
              <a:t>人在回路、人机混合的</a:t>
            </a:r>
            <a:r>
              <a:rPr kumimoji="1" lang="zh-CN" altLang="en-US" sz="1994" dirty="0">
                <a:solidFill>
                  <a:srgbClr val="0000FF"/>
                </a:solidFill>
                <a:latin typeface="黑体" pitchFamily="49" charset="-122"/>
                <a:ea typeface="黑体" pitchFamily="49" charset="-122"/>
              </a:rPr>
              <a:t>人工智能方法</a:t>
            </a:r>
          </a:p>
        </p:txBody>
      </p:sp>
      <p:sp>
        <p:nvSpPr>
          <p:cNvPr id="51" name="圆角矩形标注 50">
            <a:extLst>
              <a:ext uri="{FF2B5EF4-FFF2-40B4-BE49-F238E27FC236}">
                <a16:creationId xmlns:a16="http://schemas.microsoft.com/office/drawing/2014/main" id="{32BA44FC-6854-8FF8-D68C-AC5B534D5C39}"/>
              </a:ext>
            </a:extLst>
          </p:cNvPr>
          <p:cNvSpPr/>
          <p:nvPr/>
        </p:nvSpPr>
        <p:spPr bwMode="auto">
          <a:xfrm>
            <a:off x="5053435" y="5106645"/>
            <a:ext cx="3063878" cy="1017793"/>
          </a:xfrm>
          <a:prstGeom prst="wedgeRoundRectCallout">
            <a:avLst>
              <a:gd name="adj1" fmla="val -129056"/>
              <a:gd name="adj2" fmla="val -5847"/>
              <a:gd name="adj3" fmla="val 16667"/>
            </a:avLst>
          </a:prstGeom>
          <a:solidFill>
            <a:srgbClr val="FFFF00">
              <a:alpha val="86846"/>
            </a:srgbClr>
          </a:solidFill>
          <a:ln>
            <a:noFill/>
          </a:ln>
        </p:spPr>
        <p:txBody>
          <a:bodyPr wrap="square" rtlCol="0" anchor="ctr">
            <a:noAutofit/>
          </a:bodyPr>
          <a:lstStyle/>
          <a:p>
            <a:pPr algn="ctr" eaLnBrk="1" hangingPunct="1"/>
            <a:r>
              <a:rPr lang="zh-CN" altLang="en-US" sz="1994" dirty="0">
                <a:solidFill>
                  <a:srgbClr val="0000FF"/>
                </a:solidFill>
                <a:latin typeface="黑体" pitchFamily="49" charset="-122"/>
                <a:ea typeface="黑体" pitchFamily="49" charset="-122"/>
              </a:rPr>
              <a:t>自学习、元学习的</a:t>
            </a:r>
            <a:endParaRPr lang="en-US" altLang="zh-CN" sz="1994" dirty="0">
              <a:solidFill>
                <a:srgbClr val="0000FF"/>
              </a:solidFill>
              <a:latin typeface="黑体" pitchFamily="49" charset="-122"/>
              <a:ea typeface="黑体" pitchFamily="49" charset="-122"/>
            </a:endParaRPr>
          </a:p>
          <a:p>
            <a:pPr algn="ctr" eaLnBrk="1" hangingPunct="1"/>
            <a:r>
              <a:rPr kumimoji="1" lang="zh-CN" altLang="en-US" sz="1994" dirty="0">
                <a:solidFill>
                  <a:srgbClr val="0000FF"/>
                </a:solidFill>
                <a:latin typeface="黑体" pitchFamily="49" charset="-122"/>
                <a:ea typeface="黑体" pitchFamily="49" charset="-122"/>
              </a:rPr>
              <a:t>人工智能方法</a:t>
            </a:r>
          </a:p>
        </p:txBody>
      </p:sp>
      <p:sp>
        <p:nvSpPr>
          <p:cNvPr id="25" name="标题 1">
            <a:extLst>
              <a:ext uri="{FF2B5EF4-FFF2-40B4-BE49-F238E27FC236}">
                <a16:creationId xmlns:a16="http://schemas.microsoft.com/office/drawing/2014/main" id="{A8E34971-3E47-5A89-5931-6CFE023A086B}"/>
              </a:ext>
            </a:extLst>
          </p:cNvPr>
          <p:cNvSpPr txBox="1">
            <a:spLocks/>
          </p:cNvSpPr>
          <p:nvPr/>
        </p:nvSpPr>
        <p:spPr>
          <a:xfrm>
            <a:off x="0" y="147272"/>
            <a:ext cx="7939817" cy="607907"/>
          </a:xfrm>
          <a:prstGeom prst="rect">
            <a:avLst/>
          </a:prstGeom>
        </p:spPr>
        <p:txBody>
          <a:bodyPr>
            <a:normAutofit fontScale="90000" lnSpcReduction="1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defRPr/>
            </a:pPr>
            <a:r>
              <a:rPr lang="en-US" altLang="zh-CN" b="1" dirty="0">
                <a:solidFill>
                  <a:prstClr val="white"/>
                </a:solidFill>
                <a:latin typeface="黑体" panose="02010609060101010101" pitchFamily="49" charset="-122"/>
                <a:ea typeface="黑体" panose="02010609060101010101" pitchFamily="49" charset="-122"/>
                <a:cs typeface="+mn-cs"/>
              </a:rPr>
              <a:t> </a:t>
            </a:r>
            <a:r>
              <a:rPr lang="zh-CN" altLang="en-US" b="1" dirty="0">
                <a:solidFill>
                  <a:prstClr val="white"/>
                </a:solidFill>
                <a:latin typeface="黑体" panose="02010609060101010101" pitchFamily="49" charset="-122"/>
                <a:ea typeface="黑体" panose="02010609060101010101" pitchFamily="49" charset="-122"/>
                <a:cs typeface="+mn-cs"/>
              </a:rPr>
              <a:t>新一代人工智能发展规划</a:t>
            </a:r>
          </a:p>
        </p:txBody>
      </p:sp>
    </p:spTree>
    <p:extLst>
      <p:ext uri="{BB962C8B-B14F-4D97-AF65-F5344CB8AC3E}">
        <p14:creationId xmlns:p14="http://schemas.microsoft.com/office/powerpoint/2010/main" val="977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randombar(horizont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randombar(horizont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randombar(horizontal)">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9" grpId="0" animBg="1"/>
      <p:bldP spid="50" grpId="0" animBg="1"/>
      <p:bldP spid="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1040710" y="95754"/>
            <a:ext cx="6899107" cy="607907"/>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第一讲 绪论</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2039386" y="3030926"/>
            <a:ext cx="5386610" cy="748878"/>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人工智能的内涵与研究领域</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2023/2/13</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32</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2039386" y="4327430"/>
            <a:ext cx="5386610" cy="748878"/>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课程设置与要求</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792"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2039386" y="1761644"/>
            <a:ext cx="5387502" cy="748878"/>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人工智能的概念与历史</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186" tIns="45593" rIns="91186" bIns="45593" numCol="1" rtlCol="0" anchor="ctr" anchorCtr="0" compatLnSpc="1"/>
            <a:lstStyle/>
            <a:p>
              <a:pPr algn="ctr" defTabSz="911840" fontAlgn="base">
                <a:spcBef>
                  <a:spcPct val="0"/>
                </a:spcBef>
                <a:spcAft>
                  <a:spcPct val="0"/>
                </a:spcAft>
              </a:pPr>
              <a:r>
                <a:rPr lang="en-US" altLang="zh-CN"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792"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814396466"/>
      </p:ext>
    </p:extLst>
  </p:cSld>
  <p:clrMapOvr>
    <a:masterClrMapping/>
  </p:clrMapOvr>
  <p:transition spd="slow" advTm="18981">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课程设置</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aphicFrame>
        <p:nvGraphicFramePr>
          <p:cNvPr id="8" name="表格 8">
            <a:extLst>
              <a:ext uri="{FF2B5EF4-FFF2-40B4-BE49-F238E27FC236}">
                <a16:creationId xmlns:a16="http://schemas.microsoft.com/office/drawing/2014/main" id="{01B78B7B-6667-68B5-D8E3-38984E1D876D}"/>
              </a:ext>
            </a:extLst>
          </p:cNvPr>
          <p:cNvGraphicFramePr>
            <a:graphicFrameLocks noGrp="1"/>
          </p:cNvGraphicFramePr>
          <p:nvPr>
            <p:extLst>
              <p:ext uri="{D42A27DB-BD31-4B8C-83A1-F6EECF244321}">
                <p14:modId xmlns:p14="http://schemas.microsoft.com/office/powerpoint/2010/main" val="2914571034"/>
              </p:ext>
            </p:extLst>
          </p:nvPr>
        </p:nvGraphicFramePr>
        <p:xfrm>
          <a:off x="814884" y="1259235"/>
          <a:ext cx="7776864" cy="5184576"/>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4209527295"/>
                    </a:ext>
                  </a:extLst>
                </a:gridCol>
                <a:gridCol w="5328592">
                  <a:extLst>
                    <a:ext uri="{9D8B030D-6E8A-4147-A177-3AD203B41FA5}">
                      <a16:colId xmlns:a16="http://schemas.microsoft.com/office/drawing/2014/main" val="1515042076"/>
                    </a:ext>
                  </a:extLst>
                </a:gridCol>
              </a:tblGrid>
              <a:tr h="576064">
                <a:tc>
                  <a:txBody>
                    <a:bodyPr/>
                    <a:lstStyle/>
                    <a:p>
                      <a:r>
                        <a:rPr lang="zh-CN" altLang="en-US" sz="2000" dirty="0"/>
                        <a:t>周次</a:t>
                      </a:r>
                    </a:p>
                  </a:txBody>
                  <a:tcPr anchor="ctr" anchorCtr="1"/>
                </a:tc>
                <a:tc>
                  <a:txBody>
                    <a:bodyPr/>
                    <a:lstStyle/>
                    <a:p>
                      <a:r>
                        <a:rPr lang="zh-CN" altLang="en-US" sz="2000" dirty="0"/>
                        <a:t>内容</a:t>
                      </a:r>
                    </a:p>
                  </a:txBody>
                  <a:tcPr anchor="ctr" anchorCtr="1"/>
                </a:tc>
                <a:extLst>
                  <a:ext uri="{0D108BD9-81ED-4DB2-BD59-A6C34878D82A}">
                    <a16:rowId xmlns:a16="http://schemas.microsoft.com/office/drawing/2014/main" val="339946050"/>
                  </a:ext>
                </a:extLst>
              </a:tr>
              <a:tr h="576064">
                <a:tc>
                  <a:txBody>
                    <a:bodyPr/>
                    <a:lstStyle/>
                    <a:p>
                      <a:r>
                        <a:rPr lang="en-US" altLang="zh-CN" dirty="0"/>
                        <a:t>7</a:t>
                      </a:r>
                      <a:endParaRPr lang="zh-CN" altLang="en-US" dirty="0"/>
                    </a:p>
                  </a:txBody>
                  <a:tcPr anchor="ctr" anchorCtr="1"/>
                </a:tc>
                <a:tc>
                  <a:txBody>
                    <a:bodyPr/>
                    <a:lstStyle/>
                    <a:p>
                      <a:r>
                        <a:rPr lang="zh-CN" altLang="en-US" dirty="0"/>
                        <a:t>绪论、知识表示与推理</a:t>
                      </a:r>
                    </a:p>
                  </a:txBody>
                  <a:tcPr anchor="ctr" anchorCtr="1"/>
                </a:tc>
                <a:extLst>
                  <a:ext uri="{0D108BD9-81ED-4DB2-BD59-A6C34878D82A}">
                    <a16:rowId xmlns:a16="http://schemas.microsoft.com/office/drawing/2014/main" val="4054806217"/>
                  </a:ext>
                </a:extLst>
              </a:tr>
              <a:tr h="576064">
                <a:tc>
                  <a:txBody>
                    <a:bodyPr/>
                    <a:lstStyle/>
                    <a:p>
                      <a:r>
                        <a:rPr lang="en-US" altLang="zh-CN" dirty="0"/>
                        <a:t>8</a:t>
                      </a:r>
                      <a:endParaRPr lang="zh-CN" altLang="en-US" dirty="0"/>
                    </a:p>
                  </a:txBody>
                  <a:tcPr anchor="ctr" anchorCtr="1"/>
                </a:tc>
                <a:tc>
                  <a:txBody>
                    <a:bodyPr/>
                    <a:lstStyle/>
                    <a:p>
                      <a:r>
                        <a:rPr lang="zh-CN" altLang="en-US" dirty="0"/>
                        <a:t>神经网络与深度学习</a:t>
                      </a:r>
                    </a:p>
                  </a:txBody>
                  <a:tcPr anchor="ctr" anchorCtr="1"/>
                </a:tc>
                <a:extLst>
                  <a:ext uri="{0D108BD9-81ED-4DB2-BD59-A6C34878D82A}">
                    <a16:rowId xmlns:a16="http://schemas.microsoft.com/office/drawing/2014/main" val="560526959"/>
                  </a:ext>
                </a:extLst>
              </a:tr>
              <a:tr h="576064">
                <a:tc>
                  <a:txBody>
                    <a:bodyPr/>
                    <a:lstStyle/>
                    <a:p>
                      <a:r>
                        <a:rPr lang="en-US" altLang="zh-CN" dirty="0"/>
                        <a:t>9</a:t>
                      </a:r>
                      <a:endParaRPr lang="zh-CN" altLang="en-US" dirty="0"/>
                    </a:p>
                  </a:txBody>
                  <a:tcPr anchor="ctr" anchorCtr="1"/>
                </a:tc>
                <a:tc>
                  <a:txBody>
                    <a:bodyPr/>
                    <a:lstStyle/>
                    <a:p>
                      <a:r>
                        <a:rPr lang="zh-CN" altLang="en-US" dirty="0"/>
                        <a:t>图神经网络与应用</a:t>
                      </a:r>
                    </a:p>
                  </a:txBody>
                  <a:tcPr anchor="ctr" anchorCtr="1"/>
                </a:tc>
                <a:extLst>
                  <a:ext uri="{0D108BD9-81ED-4DB2-BD59-A6C34878D82A}">
                    <a16:rowId xmlns:a16="http://schemas.microsoft.com/office/drawing/2014/main" val="2273985792"/>
                  </a:ext>
                </a:extLst>
              </a:tr>
              <a:tr h="576064">
                <a:tc>
                  <a:txBody>
                    <a:bodyPr/>
                    <a:lstStyle/>
                    <a:p>
                      <a:r>
                        <a:rPr lang="en-US" altLang="zh-CN" dirty="0"/>
                        <a:t>10</a:t>
                      </a:r>
                      <a:endParaRPr lang="zh-CN" altLang="en-US" dirty="0"/>
                    </a:p>
                  </a:txBody>
                  <a:tcPr anchor="ctr" anchorCtr="1"/>
                </a:tc>
                <a:tc>
                  <a:txBody>
                    <a:bodyPr/>
                    <a:lstStyle/>
                    <a:p>
                      <a:r>
                        <a:rPr lang="zh-CN" altLang="en-US" dirty="0"/>
                        <a:t>强化学习、群体智能</a:t>
                      </a:r>
                    </a:p>
                  </a:txBody>
                  <a:tcPr anchor="ctr" anchorCtr="1"/>
                </a:tc>
                <a:extLst>
                  <a:ext uri="{0D108BD9-81ED-4DB2-BD59-A6C34878D82A}">
                    <a16:rowId xmlns:a16="http://schemas.microsoft.com/office/drawing/2014/main" val="1494987940"/>
                  </a:ext>
                </a:extLst>
              </a:tr>
              <a:tr h="576064">
                <a:tc>
                  <a:txBody>
                    <a:bodyPr/>
                    <a:lstStyle/>
                    <a:p>
                      <a:r>
                        <a:rPr lang="en-US" altLang="zh-CN" dirty="0"/>
                        <a:t>11</a:t>
                      </a:r>
                      <a:endParaRPr lang="zh-CN" altLang="en-US" dirty="0"/>
                    </a:p>
                  </a:txBody>
                  <a:tcPr anchor="ctr" anchorCtr="1"/>
                </a:tc>
                <a:tc>
                  <a:txBody>
                    <a:bodyPr/>
                    <a:lstStyle/>
                    <a:p>
                      <a:r>
                        <a:rPr lang="zh-CN" altLang="en-US" dirty="0"/>
                        <a:t>分组报告</a:t>
                      </a:r>
                    </a:p>
                  </a:txBody>
                  <a:tcPr anchor="ctr" anchorCtr="1"/>
                </a:tc>
                <a:extLst>
                  <a:ext uri="{0D108BD9-81ED-4DB2-BD59-A6C34878D82A}">
                    <a16:rowId xmlns:a16="http://schemas.microsoft.com/office/drawing/2014/main" val="384868757"/>
                  </a:ext>
                </a:extLst>
              </a:tr>
              <a:tr h="576064">
                <a:tc>
                  <a:txBody>
                    <a:bodyPr/>
                    <a:lstStyle/>
                    <a:p>
                      <a:r>
                        <a:rPr lang="en-US" altLang="zh-CN" dirty="0"/>
                        <a:t>12</a:t>
                      </a:r>
                      <a:endParaRPr lang="zh-CN" altLang="en-US" dirty="0"/>
                    </a:p>
                  </a:txBody>
                  <a:tcPr anchor="ctr" anchorCtr="1"/>
                </a:tc>
                <a:tc>
                  <a:txBody>
                    <a:bodyPr/>
                    <a:lstStyle/>
                    <a:p>
                      <a:pPr marL="0" marR="0" lvl="0" indent="0" algn="l" defTabSz="911840" rtl="0" eaLnBrk="1" fontAlgn="auto" latinLnBrk="0" hangingPunct="1">
                        <a:lnSpc>
                          <a:spcPct val="100000"/>
                        </a:lnSpc>
                        <a:spcBef>
                          <a:spcPts val="0"/>
                        </a:spcBef>
                        <a:spcAft>
                          <a:spcPts val="0"/>
                        </a:spcAft>
                        <a:buClrTx/>
                        <a:buSzTx/>
                        <a:buFontTx/>
                        <a:buNone/>
                        <a:tabLst/>
                        <a:defRPr/>
                      </a:pPr>
                      <a:r>
                        <a:rPr lang="zh-CN" altLang="en-US" dirty="0"/>
                        <a:t>分组报告</a:t>
                      </a:r>
                    </a:p>
                  </a:txBody>
                  <a:tcPr anchor="ctr" anchorCtr="1"/>
                </a:tc>
                <a:extLst>
                  <a:ext uri="{0D108BD9-81ED-4DB2-BD59-A6C34878D82A}">
                    <a16:rowId xmlns:a16="http://schemas.microsoft.com/office/drawing/2014/main" val="2617122966"/>
                  </a:ext>
                </a:extLst>
              </a:tr>
              <a:tr h="576064">
                <a:tc>
                  <a:txBody>
                    <a:bodyPr/>
                    <a:lstStyle/>
                    <a:p>
                      <a:r>
                        <a:rPr lang="en-US" altLang="zh-CN" dirty="0"/>
                        <a:t>13</a:t>
                      </a:r>
                      <a:endParaRPr lang="zh-CN" altLang="en-US" dirty="0"/>
                    </a:p>
                  </a:txBody>
                  <a:tcPr anchor="ctr" anchorCtr="1"/>
                </a:tc>
                <a:tc>
                  <a:txBody>
                    <a:bodyPr/>
                    <a:lstStyle/>
                    <a:p>
                      <a:pPr marL="0" marR="0" lvl="0" indent="0" algn="l" defTabSz="911840" rtl="0" eaLnBrk="1" fontAlgn="auto" latinLnBrk="0" hangingPunct="1">
                        <a:lnSpc>
                          <a:spcPct val="100000"/>
                        </a:lnSpc>
                        <a:spcBef>
                          <a:spcPts val="0"/>
                        </a:spcBef>
                        <a:spcAft>
                          <a:spcPts val="0"/>
                        </a:spcAft>
                        <a:buClrTx/>
                        <a:buSzTx/>
                        <a:buFontTx/>
                        <a:buNone/>
                        <a:tabLst/>
                        <a:defRPr/>
                      </a:pPr>
                      <a:r>
                        <a:rPr lang="zh-CN" altLang="en-US" dirty="0"/>
                        <a:t>分组报告</a:t>
                      </a:r>
                    </a:p>
                  </a:txBody>
                  <a:tcPr anchor="ctr" anchorCtr="1"/>
                </a:tc>
                <a:extLst>
                  <a:ext uri="{0D108BD9-81ED-4DB2-BD59-A6C34878D82A}">
                    <a16:rowId xmlns:a16="http://schemas.microsoft.com/office/drawing/2014/main" val="4047311443"/>
                  </a:ext>
                </a:extLst>
              </a:tr>
              <a:tr h="576064">
                <a:tc>
                  <a:txBody>
                    <a:bodyPr/>
                    <a:lstStyle/>
                    <a:p>
                      <a:r>
                        <a:rPr lang="en-US" altLang="zh-CN" dirty="0"/>
                        <a:t>14</a:t>
                      </a:r>
                      <a:endParaRPr lang="zh-CN" altLang="en-US" dirty="0"/>
                    </a:p>
                  </a:txBody>
                  <a:tcPr anchor="ctr" anchorCtr="1"/>
                </a:tc>
                <a:tc>
                  <a:txBody>
                    <a:bodyPr/>
                    <a:lstStyle/>
                    <a:p>
                      <a:pPr marL="0" marR="0" lvl="0" indent="0" algn="l" defTabSz="911840" rtl="0" eaLnBrk="1" fontAlgn="auto" latinLnBrk="0" hangingPunct="1">
                        <a:lnSpc>
                          <a:spcPct val="100000"/>
                        </a:lnSpc>
                        <a:spcBef>
                          <a:spcPts val="0"/>
                        </a:spcBef>
                        <a:spcAft>
                          <a:spcPts val="0"/>
                        </a:spcAft>
                        <a:buClrTx/>
                        <a:buSzTx/>
                        <a:buFontTx/>
                        <a:buNone/>
                        <a:tabLst/>
                        <a:defRPr/>
                      </a:pPr>
                      <a:r>
                        <a:rPr lang="zh-CN" altLang="en-US" dirty="0"/>
                        <a:t>分组报告</a:t>
                      </a:r>
                    </a:p>
                  </a:txBody>
                  <a:tcPr anchor="ctr" anchorCtr="1"/>
                </a:tc>
                <a:extLst>
                  <a:ext uri="{0D108BD9-81ED-4DB2-BD59-A6C34878D82A}">
                    <a16:rowId xmlns:a16="http://schemas.microsoft.com/office/drawing/2014/main" val="1082567426"/>
                  </a:ext>
                </a:extLst>
              </a:tr>
            </a:tbl>
          </a:graphicData>
        </a:graphic>
      </p:graphicFrame>
    </p:spTree>
    <p:extLst>
      <p:ext uri="{BB962C8B-B14F-4D97-AF65-F5344CB8AC3E}">
        <p14:creationId xmlns:p14="http://schemas.microsoft.com/office/powerpoint/2010/main" val="1794899698"/>
      </p:ext>
    </p:extLst>
  </p:cSld>
  <p:clrMapOvr>
    <a:masterClrMapping/>
  </p:clrMapOvr>
  <p:transition spd="slow" advTm="18981">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2F5896A-72FC-3DB0-87DB-4CC7629CB66F}"/>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课程评价</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90">
            <a:extLst>
              <a:ext uri="{FF2B5EF4-FFF2-40B4-BE49-F238E27FC236}">
                <a16:creationId xmlns:a16="http://schemas.microsoft.com/office/drawing/2014/main" id="{48A19872-F724-BBEA-82A7-F0074FD4FEEA}"/>
              </a:ext>
            </a:extLst>
          </p:cNvPr>
          <p:cNvSpPr txBox="1">
            <a:spLocks noChangeArrowheads="1"/>
          </p:cNvSpPr>
          <p:nvPr/>
        </p:nvSpPr>
        <p:spPr>
          <a:xfrm>
            <a:off x="659854" y="1259235"/>
            <a:ext cx="8147918" cy="4104456"/>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buFont typeface="Wingdings" pitchFamily="2" charset="2"/>
              <a:buChar char="Ø"/>
            </a:pPr>
            <a:endParaRPr lang="zh-CN" altLang="ru-RU" sz="3200" b="1" dirty="0">
              <a:latin typeface="Times New Roman" panose="02020603050405020304" pitchFamily="18" charset="0"/>
              <a:ea typeface="新宋体" panose="02010609030101010101" pitchFamily="49" charset="-122"/>
            </a:endParaRPr>
          </a:p>
        </p:txBody>
      </p:sp>
      <p:sp>
        <p:nvSpPr>
          <p:cNvPr id="3" name="Rectangle 90">
            <a:extLst>
              <a:ext uri="{FF2B5EF4-FFF2-40B4-BE49-F238E27FC236}">
                <a16:creationId xmlns:a16="http://schemas.microsoft.com/office/drawing/2014/main" id="{0C8D3E43-0BDF-0D4E-9DAB-E2E889BEBB6D}"/>
              </a:ext>
            </a:extLst>
          </p:cNvPr>
          <p:cNvSpPr txBox="1">
            <a:spLocks noChangeArrowheads="1"/>
          </p:cNvSpPr>
          <p:nvPr/>
        </p:nvSpPr>
        <p:spPr>
          <a:xfrm>
            <a:off x="83406" y="1115219"/>
            <a:ext cx="8951788" cy="53340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R="0" lvl="0" algn="l" defTabSz="914400" rtl="0" eaLnBrk="1" fontAlgn="auto" latinLnBrk="0" hangingPunct="1">
              <a:lnSpc>
                <a:spcPct val="140000"/>
              </a:lnSpc>
              <a:spcBef>
                <a:spcPts val="0"/>
              </a:spcBef>
              <a:spcAft>
                <a:spcPts val="0"/>
              </a:spcAft>
              <a:buClrTx/>
              <a:buSzPct val="60000"/>
              <a:buFont typeface="Wingdings" pitchFamily="2" charset="2"/>
              <a:buChar char="Ø"/>
              <a:tabLst/>
              <a:defRPr/>
            </a:pPr>
            <a:r>
              <a:rPr kumimoji="0" lang="zh-CN" altLang="en-US"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 分组报告 （</a:t>
            </a:r>
            <a:r>
              <a:rPr kumimoji="0" lang="en-US" altLang="zh-CN"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50%</a:t>
            </a:r>
            <a:r>
              <a:rPr kumimoji="0" lang="zh-CN" altLang="en-US"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a:t>
            </a:r>
            <a:endParaRPr kumimoji="0" lang="en-US" altLang="zh-CN"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endParaRPr>
          </a:p>
          <a:p>
            <a:pPr marL="0" marR="0" lvl="0" indent="0" algn="l" defTabSz="914400" rtl="0" eaLnBrk="1" fontAlgn="auto" latinLnBrk="0" hangingPunct="1">
              <a:lnSpc>
                <a:spcPct val="140000"/>
              </a:lnSpc>
              <a:spcBef>
                <a:spcPts val="0"/>
              </a:spcBef>
              <a:spcAft>
                <a:spcPts val="0"/>
              </a:spcAft>
              <a:buClrTx/>
              <a:buSzPct val="60000"/>
              <a:buNone/>
              <a:tabLst/>
              <a:defRPr/>
            </a:pPr>
            <a:r>
              <a:rPr lang="zh-CN" altLang="en-US" sz="2400" dirty="0">
                <a:solidFill>
                  <a:srgbClr val="0000FF"/>
                </a:solidFill>
                <a:latin typeface="FangSong" panose="02010609060101010101" pitchFamily="49" charset="-122"/>
                <a:ea typeface="FangSong" panose="02010609060101010101" pitchFamily="49" charset="-122"/>
              </a:rPr>
              <a:t>    </a:t>
            </a:r>
            <a:r>
              <a:rPr lang="zh-CN" altLang="en-US" sz="2400" dirty="0">
                <a:latin typeface="FangSong" panose="02010609060101010101" pitchFamily="49" charset="-122"/>
                <a:ea typeface="FangSong" panose="02010609060101010101" pitchFamily="49" charset="-122"/>
              </a:rPr>
              <a:t>最多</a:t>
            </a:r>
            <a:r>
              <a:rPr lang="en-US" altLang="zh-CN" sz="2400" dirty="0">
                <a:latin typeface="FangSong" panose="02010609060101010101" pitchFamily="49" charset="-122"/>
                <a:ea typeface="FangSong" panose="02010609060101010101" pitchFamily="49" charset="-122"/>
              </a:rPr>
              <a:t>3</a:t>
            </a:r>
            <a:r>
              <a:rPr lang="zh-CN" altLang="en-US" sz="2400" dirty="0">
                <a:latin typeface="FangSong" panose="02010609060101010101" pitchFamily="49" charset="-122"/>
                <a:ea typeface="FangSong" panose="02010609060101010101" pitchFamily="49" charset="-122"/>
              </a:rPr>
              <a:t>名同学组成</a:t>
            </a:r>
            <a:r>
              <a:rPr lang="en-US" altLang="zh-CN" sz="2400" dirty="0">
                <a:latin typeface="FangSong" panose="02010609060101010101" pitchFamily="49" charset="-122"/>
                <a:ea typeface="FangSong" panose="02010609060101010101" pitchFamily="49" charset="-122"/>
              </a:rPr>
              <a:t>1</a:t>
            </a:r>
            <a:r>
              <a:rPr lang="zh-CN" altLang="en-US" sz="2400" dirty="0">
                <a:latin typeface="FangSong" panose="02010609060101010101" pitchFamily="49" charset="-122"/>
                <a:ea typeface="FangSong" panose="02010609060101010101" pitchFamily="49" charset="-122"/>
              </a:rPr>
              <a:t>组，进行文献介绍。每队报告时间</a:t>
            </a:r>
            <a:r>
              <a:rPr lang="en-US" altLang="zh-CN" sz="2400" dirty="0">
                <a:latin typeface="FangSong" panose="02010609060101010101" pitchFamily="49" charset="-122"/>
                <a:ea typeface="FangSong" panose="02010609060101010101" pitchFamily="49" charset="-122"/>
              </a:rPr>
              <a:t>15-20</a:t>
            </a:r>
            <a:r>
              <a:rPr lang="zh-CN" altLang="en-US" sz="2400" dirty="0">
                <a:latin typeface="FangSong" panose="02010609060101010101" pitchFamily="49" charset="-122"/>
                <a:ea typeface="FangSong" panose="02010609060101010101" pitchFamily="49" charset="-122"/>
              </a:rPr>
              <a:t>分钟，内容包括：</a:t>
            </a:r>
            <a:endParaRPr lang="en-US" altLang="zh-CN" sz="2400" dirty="0">
              <a:latin typeface="FangSong" panose="02010609060101010101" pitchFamily="49" charset="-122"/>
              <a:ea typeface="FangSong" panose="02010609060101010101" pitchFamily="49" charset="-122"/>
            </a:endParaRPr>
          </a:p>
          <a:p>
            <a:pPr lvl="1" defTabSz="914400">
              <a:lnSpc>
                <a:spcPct val="140000"/>
              </a:lnSpc>
              <a:spcBef>
                <a:spcPts val="0"/>
              </a:spcBef>
              <a:buSzPct val="60000"/>
              <a:defRPr/>
            </a:pPr>
            <a:r>
              <a:rPr lang="zh-CN" altLang="en-US" sz="2400" dirty="0">
                <a:latin typeface="FangSong" panose="02010609060101010101" pitchFamily="49" charset="-122"/>
                <a:ea typeface="FangSong" panose="02010609060101010101" pitchFamily="49" charset="-122"/>
              </a:rPr>
              <a:t>简介一个领域（背景意义、主要思想、研究进展、泛读）</a:t>
            </a:r>
            <a:endParaRPr lang="en-US" altLang="zh-CN" sz="2400" dirty="0">
              <a:latin typeface="FangSong" panose="02010609060101010101" pitchFamily="49" charset="-122"/>
              <a:ea typeface="FangSong" panose="02010609060101010101" pitchFamily="49" charset="-122"/>
            </a:endParaRPr>
          </a:p>
          <a:p>
            <a:pPr lvl="1" defTabSz="914400">
              <a:lnSpc>
                <a:spcPct val="140000"/>
              </a:lnSpc>
              <a:spcBef>
                <a:spcPts val="0"/>
              </a:spcBef>
              <a:buSzPct val="60000"/>
              <a:defRPr/>
            </a:pPr>
            <a:r>
              <a:rPr lang="zh-CN" altLang="en-US" sz="2400" dirty="0">
                <a:latin typeface="FangSong" panose="02010609060101010101" pitchFamily="49" charset="-122"/>
                <a:ea typeface="FangSong" panose="02010609060101010101" pitchFamily="49" charset="-122"/>
              </a:rPr>
              <a:t>读懂一篇论文（近</a:t>
            </a:r>
            <a:r>
              <a:rPr lang="en-US" altLang="zh-CN" sz="2400" dirty="0">
                <a:latin typeface="FangSong" panose="02010609060101010101" pitchFamily="49" charset="-122"/>
                <a:ea typeface="FangSong" panose="02010609060101010101" pitchFamily="49" charset="-122"/>
              </a:rPr>
              <a:t>3</a:t>
            </a:r>
            <a:r>
              <a:rPr lang="zh-CN" altLang="en-US" sz="2400" dirty="0">
                <a:latin typeface="FangSong" panose="02010609060101010101" pitchFamily="49" charset="-122"/>
                <a:ea typeface="FangSong" panose="02010609060101010101" pitchFamily="49" charset="-122"/>
              </a:rPr>
              <a:t>年内、精读）</a:t>
            </a:r>
            <a:endParaRPr lang="en-US" altLang="zh-CN" sz="2400" dirty="0">
              <a:latin typeface="FangSong" panose="02010609060101010101" pitchFamily="49" charset="-122"/>
              <a:ea typeface="FangSong" panose="02010609060101010101" pitchFamily="49" charset="-122"/>
            </a:endParaRPr>
          </a:p>
          <a:p>
            <a:pPr lvl="1" defTabSz="914400">
              <a:lnSpc>
                <a:spcPct val="140000"/>
              </a:lnSpc>
              <a:spcBef>
                <a:spcPts val="0"/>
              </a:spcBef>
              <a:buSzPct val="60000"/>
              <a:defRPr/>
            </a:pPr>
            <a:r>
              <a:rPr lang="zh-CN" altLang="en-US" sz="2400" dirty="0">
                <a:latin typeface="FangSong" panose="02010609060101010101" pitchFamily="49" charset="-122"/>
                <a:ea typeface="FangSong" panose="02010609060101010101" pitchFamily="49" charset="-122"/>
              </a:rPr>
              <a:t>跑通一个算法（可复现论文工作，也可选用经典人工智能算法的已有代码，但要看懂、可运行，提供简单的算法运行展示）</a:t>
            </a:r>
            <a:endParaRPr lang="en-US" altLang="zh-CN" sz="2400" dirty="0">
              <a:latin typeface="FangSong" panose="02010609060101010101" pitchFamily="49" charset="-122"/>
              <a:ea typeface="FangSong" panose="02010609060101010101" pitchFamily="49" charset="-122"/>
            </a:endParaRPr>
          </a:p>
          <a:p>
            <a:pPr defTabSz="914400">
              <a:lnSpc>
                <a:spcPct val="140000"/>
              </a:lnSpc>
              <a:spcBef>
                <a:spcPts val="0"/>
              </a:spcBef>
              <a:buSzPct val="60000"/>
              <a:defRPr/>
            </a:pPr>
            <a:r>
              <a:rPr kumimoji="0" lang="zh-CN" altLang="en-US"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开卷期末考试（</a:t>
            </a:r>
            <a:r>
              <a:rPr kumimoji="0" lang="en-US" altLang="zh-CN"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50%</a:t>
            </a:r>
            <a:r>
              <a:rPr kumimoji="0" lang="zh-CN" altLang="en-US"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rPr>
              <a:t>）</a:t>
            </a:r>
            <a:endParaRPr kumimoji="0" lang="en-US" altLang="zh-CN" sz="2800" b="1" i="0" u="none" strike="noStrike" kern="1200" cap="none" spc="0" normalizeH="0" baseline="0" noProof="0" dirty="0">
              <a:ln>
                <a:noFill/>
              </a:ln>
              <a:effectLst/>
              <a:uLnTx/>
              <a:uFillTx/>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834324987"/>
      </p:ext>
    </p:extLst>
  </p:cSld>
  <p:clrMapOvr>
    <a:masterClrMapping/>
  </p:clrMapOvr>
  <p:transition spd="slow" advTm="18981">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ctrTitle"/>
          </p:nvPr>
        </p:nvSpPr>
        <p:spPr>
          <a:xfrm>
            <a:off x="1899709" y="2678589"/>
            <a:ext cx="5319183" cy="1538764"/>
          </a:xfrm>
        </p:spPr>
        <p:txBody>
          <a:bodyPr/>
          <a:lstStyle/>
          <a:p>
            <a:pPr eaLnBrk="1" hangingPunct="1"/>
            <a:r>
              <a:rPr kumimoji="1" lang="zh-CN" altLang="en-US" sz="3989" dirty="0">
                <a:latin typeface="Times New Roman" pitchFamily="18" charset="0"/>
                <a:ea typeface="微软雅黑" pitchFamily="34" charset="-122"/>
              </a:rPr>
              <a:t>谢谢 </a:t>
            </a:r>
            <a:r>
              <a:rPr kumimoji="1" lang="en-US" altLang="zh-CN" sz="3989" dirty="0">
                <a:latin typeface="Times New Roman" pitchFamily="18" charset="0"/>
                <a:ea typeface="微软雅黑" pitchFamily="34" charset="-122"/>
              </a:rPr>
              <a:t>!</a:t>
            </a:r>
            <a:endParaRPr kumimoji="1" lang="zh-CN" altLang="en-US" sz="3989" dirty="0">
              <a:latin typeface="Times New Roman" pitchFamily="18" charset="0"/>
              <a:ea typeface="微软雅黑"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a:extLst>
              <a:ext uri="{FF2B5EF4-FFF2-40B4-BE49-F238E27FC236}">
                <a16:creationId xmlns:a16="http://schemas.microsoft.com/office/drawing/2014/main" id="{9869EFDC-1602-EB21-AF92-C3D5575898C8}"/>
              </a:ext>
            </a:extLst>
          </p:cNvPr>
          <p:cNvSpPr txBox="1">
            <a:spLocks/>
          </p:cNvSpPr>
          <p:nvPr/>
        </p:nvSpPr>
        <p:spPr bwMode="auto">
          <a:xfrm>
            <a:off x="6534997" y="6383021"/>
            <a:ext cx="2127673" cy="31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fld id="{6A401924-777F-9744-AC92-DBA2AC796556}" type="slidenum">
              <a:rPr lang="en-US" altLang="zh-CN" sz="1396">
                <a:ea typeface="宋体" panose="02010600030101010101" pitchFamily="2" charset="-122"/>
              </a:rPr>
              <a:pPr algn="r" eaLnBrk="1" hangingPunct="1">
                <a:spcBef>
                  <a:spcPct val="0"/>
                </a:spcBef>
                <a:buClrTx/>
                <a:buFontTx/>
                <a:buNone/>
              </a:pPr>
              <a:t>4</a:t>
            </a:fld>
            <a:endParaRPr lang="en-US" altLang="zh-CN" sz="1396">
              <a:ea typeface="宋体" panose="02010600030101010101" pitchFamily="2" charset="-122"/>
            </a:endParaRPr>
          </a:p>
        </p:txBody>
      </p:sp>
      <p:sp>
        <p:nvSpPr>
          <p:cNvPr id="23555" name="TextBox 3">
            <a:extLst>
              <a:ext uri="{FF2B5EF4-FFF2-40B4-BE49-F238E27FC236}">
                <a16:creationId xmlns:a16="http://schemas.microsoft.com/office/drawing/2014/main" id="{532D7C3D-0424-799F-BC9C-905CB9131E29}"/>
              </a:ext>
            </a:extLst>
          </p:cNvPr>
          <p:cNvSpPr txBox="1">
            <a:spLocks noChangeArrowheads="1"/>
          </p:cNvSpPr>
          <p:nvPr/>
        </p:nvSpPr>
        <p:spPr bwMode="auto">
          <a:xfrm>
            <a:off x="327701" y="2822650"/>
            <a:ext cx="432183" cy="224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200000"/>
              </a:lnSpc>
              <a:spcBef>
                <a:spcPct val="0"/>
              </a:spcBef>
              <a:buClrTx/>
              <a:buFontTx/>
              <a:buNone/>
            </a:pPr>
            <a:r>
              <a:rPr kumimoji="1" lang="zh-CN" altLang="en-US" sz="2393" b="1">
                <a:solidFill>
                  <a:srgbClr val="000000"/>
                </a:solidFill>
                <a:latin typeface="黑体" panose="02010609060101010101" pitchFamily="49" charset="-122"/>
                <a:ea typeface="黑体" panose="02010609060101010101" pitchFamily="49" charset="-122"/>
              </a:rPr>
              <a:t>计算机</a:t>
            </a:r>
            <a:endParaRPr kumimoji="1" lang="en-US" altLang="zh-CN" sz="2393" b="1">
              <a:solidFill>
                <a:srgbClr val="000000"/>
              </a:solidFill>
              <a:latin typeface="黑体" panose="02010609060101010101" pitchFamily="49" charset="-122"/>
              <a:ea typeface="黑体" panose="02010609060101010101" pitchFamily="49" charset="-122"/>
            </a:endParaRPr>
          </a:p>
        </p:txBody>
      </p:sp>
      <p:sp>
        <p:nvSpPr>
          <p:cNvPr id="23" name="Left Brace 3">
            <a:extLst>
              <a:ext uri="{FF2B5EF4-FFF2-40B4-BE49-F238E27FC236}">
                <a16:creationId xmlns:a16="http://schemas.microsoft.com/office/drawing/2014/main" id="{4A634B1E-08D7-E53D-392F-1853E6E17C82}"/>
              </a:ext>
            </a:extLst>
          </p:cNvPr>
          <p:cNvSpPr/>
          <p:nvPr/>
        </p:nvSpPr>
        <p:spPr>
          <a:xfrm>
            <a:off x="854869" y="2255905"/>
            <a:ext cx="180472" cy="3376731"/>
          </a:xfrm>
          <a:prstGeom prst="leftBrace">
            <a:avLst>
              <a:gd name="adj1" fmla="val 55449"/>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000000"/>
              </a:solidFill>
              <a:ea typeface="宋体" pitchFamily="2" charset="-122"/>
            </a:endParaRPr>
          </a:p>
        </p:txBody>
      </p:sp>
      <p:sp>
        <p:nvSpPr>
          <p:cNvPr id="23557" name="TextBox 5">
            <a:extLst>
              <a:ext uri="{FF2B5EF4-FFF2-40B4-BE49-F238E27FC236}">
                <a16:creationId xmlns:a16="http://schemas.microsoft.com/office/drawing/2014/main" id="{3141DCCD-0459-5FE6-219C-2B3EC1B5E0E8}"/>
              </a:ext>
            </a:extLst>
          </p:cNvPr>
          <p:cNvSpPr txBox="1">
            <a:spLocks noChangeArrowheads="1"/>
          </p:cNvSpPr>
          <p:nvPr/>
        </p:nvSpPr>
        <p:spPr bwMode="auto">
          <a:xfrm>
            <a:off x="4054295" y="3720262"/>
            <a:ext cx="694976" cy="398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1994" b="1">
                <a:solidFill>
                  <a:srgbClr val="000000"/>
                </a:solidFill>
                <a:latin typeface="黑体" panose="02010609060101010101" pitchFamily="49" charset="-122"/>
                <a:ea typeface="黑体" panose="02010609060101010101" pitchFamily="49" charset="-122"/>
              </a:rPr>
              <a:t>早期</a:t>
            </a:r>
            <a:endParaRPr kumimoji="1" lang="en-US" altLang="zh-CN" sz="1994" b="1">
              <a:solidFill>
                <a:srgbClr val="000000"/>
              </a:solidFill>
              <a:latin typeface="黑体" panose="02010609060101010101" pitchFamily="49" charset="-122"/>
              <a:ea typeface="黑体" panose="02010609060101010101" pitchFamily="49" charset="-122"/>
            </a:endParaRPr>
          </a:p>
        </p:txBody>
      </p:sp>
      <p:sp>
        <p:nvSpPr>
          <p:cNvPr id="23558" name="TextBox 6">
            <a:extLst>
              <a:ext uri="{FF2B5EF4-FFF2-40B4-BE49-F238E27FC236}">
                <a16:creationId xmlns:a16="http://schemas.microsoft.com/office/drawing/2014/main" id="{812A52D6-4FDA-8BAE-9CB1-0BB7EE2E4B8C}"/>
              </a:ext>
            </a:extLst>
          </p:cNvPr>
          <p:cNvSpPr txBox="1">
            <a:spLocks noChangeArrowheads="1"/>
          </p:cNvSpPr>
          <p:nvPr/>
        </p:nvSpPr>
        <p:spPr bwMode="auto">
          <a:xfrm>
            <a:off x="6421015" y="3720262"/>
            <a:ext cx="694977" cy="398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994" b="1">
                <a:solidFill>
                  <a:srgbClr val="000000"/>
                </a:solidFill>
                <a:latin typeface="黑体" panose="02010609060101010101" pitchFamily="49" charset="-122"/>
                <a:ea typeface="黑体" panose="02010609060101010101" pitchFamily="49" charset="-122"/>
              </a:rPr>
              <a:t>近代</a:t>
            </a:r>
            <a:endParaRPr kumimoji="1" lang="en-US" altLang="zh-CN" sz="1994" b="1">
              <a:solidFill>
                <a:srgbClr val="000000"/>
              </a:solidFill>
              <a:latin typeface="黑体" panose="02010609060101010101" pitchFamily="49" charset="-122"/>
              <a:ea typeface="黑体" panose="02010609060101010101" pitchFamily="49" charset="-122"/>
            </a:endParaRPr>
          </a:p>
        </p:txBody>
      </p:sp>
      <p:sp>
        <p:nvSpPr>
          <p:cNvPr id="27" name="Rounded Rectangle 7">
            <a:extLst>
              <a:ext uri="{FF2B5EF4-FFF2-40B4-BE49-F238E27FC236}">
                <a16:creationId xmlns:a16="http://schemas.microsoft.com/office/drawing/2014/main" id="{3196F228-E286-2088-CFD9-20C00CCEECD2}"/>
              </a:ext>
            </a:extLst>
          </p:cNvPr>
          <p:cNvSpPr/>
          <p:nvPr/>
        </p:nvSpPr>
        <p:spPr>
          <a:xfrm>
            <a:off x="3641107" y="1541930"/>
            <a:ext cx="1519767" cy="2154586"/>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kumimoji="1" lang="en-US" sz="2393" b="1" dirty="0">
              <a:solidFill>
                <a:prstClr val="black"/>
              </a:solidFill>
              <a:latin typeface="黑体"/>
              <a:ea typeface="黑体"/>
              <a:cs typeface="黑体"/>
            </a:endParaRPr>
          </a:p>
        </p:txBody>
      </p:sp>
      <p:sp>
        <p:nvSpPr>
          <p:cNvPr id="40" name="Rounded Rectangle 10">
            <a:extLst>
              <a:ext uri="{FF2B5EF4-FFF2-40B4-BE49-F238E27FC236}">
                <a16:creationId xmlns:a16="http://schemas.microsoft.com/office/drawing/2014/main" id="{18DAFA80-FA27-26C7-4513-4563173BB9E7}"/>
              </a:ext>
            </a:extLst>
          </p:cNvPr>
          <p:cNvSpPr/>
          <p:nvPr/>
        </p:nvSpPr>
        <p:spPr>
          <a:xfrm>
            <a:off x="6009411" y="1541930"/>
            <a:ext cx="1519767" cy="2154586"/>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kumimoji="1" lang="en-US" sz="2393" b="1" dirty="0">
              <a:solidFill>
                <a:prstClr val="black"/>
              </a:solidFill>
              <a:latin typeface="黑体"/>
              <a:ea typeface="黑体"/>
              <a:cs typeface="黑体"/>
            </a:endParaRPr>
          </a:p>
        </p:txBody>
      </p:sp>
      <p:pic>
        <p:nvPicPr>
          <p:cNvPr id="23561" name="Picture 9">
            <a:extLst>
              <a:ext uri="{FF2B5EF4-FFF2-40B4-BE49-F238E27FC236}">
                <a16:creationId xmlns:a16="http://schemas.microsoft.com/office/drawing/2014/main" id="{7E2B75BC-308E-634B-75EC-684244EDC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5592" y="1812639"/>
            <a:ext cx="1312382" cy="161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0">
            <a:extLst>
              <a:ext uri="{FF2B5EF4-FFF2-40B4-BE49-F238E27FC236}">
                <a16:creationId xmlns:a16="http://schemas.microsoft.com/office/drawing/2014/main" id="{5F48D501-BF3B-CF94-FCB3-F2D32DDA7F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9805" y="2582021"/>
            <a:ext cx="1217396" cy="90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1">
            <a:extLst>
              <a:ext uri="{FF2B5EF4-FFF2-40B4-BE49-F238E27FC236}">
                <a16:creationId xmlns:a16="http://schemas.microsoft.com/office/drawing/2014/main" id="{C878D185-3252-43EC-2D44-94D61B4742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5794" y="1704989"/>
            <a:ext cx="1065419" cy="74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ounded Rectangle 80">
            <a:extLst>
              <a:ext uri="{FF2B5EF4-FFF2-40B4-BE49-F238E27FC236}">
                <a16:creationId xmlns:a16="http://schemas.microsoft.com/office/drawing/2014/main" id="{420AD00D-A447-0F1D-EB34-F2AC8C93F7C7}"/>
              </a:ext>
            </a:extLst>
          </p:cNvPr>
          <p:cNvSpPr/>
          <p:nvPr/>
        </p:nvSpPr>
        <p:spPr>
          <a:xfrm>
            <a:off x="3641107" y="4119201"/>
            <a:ext cx="1519767" cy="2154586"/>
          </a:xfrm>
          <a:prstGeom prst="roundRect">
            <a:avLst/>
          </a:prstGeom>
          <a:solidFill>
            <a:srgbClr val="E7EEF9"/>
          </a:solidFill>
          <a:ln>
            <a:solidFill>
              <a:srgbClr val="133381"/>
            </a:solidFill>
          </a:ln>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000000"/>
              </a:solidFill>
              <a:ea typeface="宋体" pitchFamily="2" charset="-122"/>
            </a:endParaRPr>
          </a:p>
        </p:txBody>
      </p:sp>
      <p:sp>
        <p:nvSpPr>
          <p:cNvPr id="45" name="Rounded Rectangle 81">
            <a:extLst>
              <a:ext uri="{FF2B5EF4-FFF2-40B4-BE49-F238E27FC236}">
                <a16:creationId xmlns:a16="http://schemas.microsoft.com/office/drawing/2014/main" id="{03EF1692-C157-0625-07FD-646A4A37D378}"/>
              </a:ext>
            </a:extLst>
          </p:cNvPr>
          <p:cNvSpPr/>
          <p:nvPr/>
        </p:nvSpPr>
        <p:spPr>
          <a:xfrm>
            <a:off x="6009411" y="4119201"/>
            <a:ext cx="1519767" cy="2154586"/>
          </a:xfrm>
          <a:prstGeom prst="roundRect">
            <a:avLst/>
          </a:prstGeom>
          <a:solidFill>
            <a:srgbClr val="E7EEF9"/>
          </a:solidFill>
          <a:ln>
            <a:solidFill>
              <a:srgbClr val="133381"/>
            </a:solidFill>
          </a:ln>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000000"/>
              </a:solidFill>
              <a:ea typeface="宋体" pitchFamily="2" charset="-122"/>
            </a:endParaRPr>
          </a:p>
        </p:txBody>
      </p:sp>
      <p:pic>
        <p:nvPicPr>
          <p:cNvPr id="23566" name="Picture 83">
            <a:extLst>
              <a:ext uri="{FF2B5EF4-FFF2-40B4-BE49-F238E27FC236}">
                <a16:creationId xmlns:a16="http://schemas.microsoft.com/office/drawing/2014/main" id="{A0CEFAF2-1EE9-FB1B-3F0C-AF5AE994336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37677" y="4119201"/>
            <a:ext cx="1328212" cy="89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4">
            <a:extLst>
              <a:ext uri="{FF2B5EF4-FFF2-40B4-BE49-F238E27FC236}">
                <a16:creationId xmlns:a16="http://schemas.microsoft.com/office/drawing/2014/main" id="{0C0B71C4-11BD-E424-7E47-1DF8A257BBFD}"/>
              </a:ext>
            </a:extLst>
          </p:cNvPr>
          <p:cNvPicPr>
            <a:picLocks noChangeAspect="1"/>
          </p:cNvPicPr>
          <p:nvPr/>
        </p:nvPicPr>
        <p:blipFill>
          <a:blip r:embed="rId6"/>
          <a:stretch>
            <a:fillRect/>
          </a:stretch>
        </p:blipFill>
        <p:spPr>
          <a:xfrm>
            <a:off x="3820293" y="5063821"/>
            <a:ext cx="1162629" cy="1051650"/>
          </a:xfrm>
          <a:prstGeom prst="rect">
            <a:avLst/>
          </a:prstGeom>
          <a:effectLst>
            <a:softEdge rad="38100"/>
          </a:effectLst>
        </p:spPr>
      </p:pic>
      <p:pic>
        <p:nvPicPr>
          <p:cNvPr id="23568" name="Picture 85">
            <a:extLst>
              <a:ext uri="{FF2B5EF4-FFF2-40B4-BE49-F238E27FC236}">
                <a16:creationId xmlns:a16="http://schemas.microsoft.com/office/drawing/2014/main" id="{7A1B5367-EA53-CB3B-6D87-A54C50EA4D6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21811" y="4592546"/>
            <a:ext cx="1293384" cy="120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8">
            <a:extLst>
              <a:ext uri="{FF2B5EF4-FFF2-40B4-BE49-F238E27FC236}">
                <a16:creationId xmlns:a16="http://schemas.microsoft.com/office/drawing/2014/main" id="{C4B5FA19-534D-8D62-10AF-8162A6962610}"/>
              </a:ext>
            </a:extLst>
          </p:cNvPr>
          <p:cNvSpPr/>
          <p:nvPr/>
        </p:nvSpPr>
        <p:spPr>
          <a:xfrm>
            <a:off x="1274388" y="1541930"/>
            <a:ext cx="1519767" cy="2154586"/>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r>
              <a:rPr kumimoji="1" lang="en-US" altLang="zh-CN" sz="2393" b="1">
                <a:solidFill>
                  <a:srgbClr val="000000"/>
                </a:solidFill>
                <a:latin typeface="黑体" panose="02010609060101010101" pitchFamily="49" charset="-122"/>
                <a:ea typeface="黑体" panose="02010609060101010101" pitchFamily="49" charset="-122"/>
              </a:rPr>
              <a:t>CPU</a:t>
            </a:r>
          </a:p>
          <a:p>
            <a:pPr algn="ctr">
              <a:defRPr/>
            </a:pPr>
            <a:r>
              <a:rPr kumimoji="1" lang="en-US" altLang="zh-CN" sz="2393" b="1">
                <a:solidFill>
                  <a:srgbClr val="000000"/>
                </a:solidFill>
                <a:latin typeface="黑体" panose="02010609060101010101" pitchFamily="49" charset="-122"/>
                <a:ea typeface="黑体" panose="02010609060101010101" pitchFamily="49" charset="-122"/>
              </a:rPr>
              <a:t>+</a:t>
            </a:r>
          </a:p>
          <a:p>
            <a:pPr algn="ctr">
              <a:defRPr/>
            </a:pPr>
            <a:r>
              <a:rPr kumimoji="1" lang="zh-CN" altLang="en-US" sz="2393" b="1">
                <a:solidFill>
                  <a:srgbClr val="000000"/>
                </a:solidFill>
                <a:latin typeface="黑体" panose="02010609060101010101" pitchFamily="49" charset="-122"/>
                <a:ea typeface="黑体" panose="02010609060101010101" pitchFamily="49" charset="-122"/>
              </a:rPr>
              <a:t>存储</a:t>
            </a:r>
          </a:p>
        </p:txBody>
      </p:sp>
      <p:sp>
        <p:nvSpPr>
          <p:cNvPr id="50" name="Rounded Rectangle 8">
            <a:extLst>
              <a:ext uri="{FF2B5EF4-FFF2-40B4-BE49-F238E27FC236}">
                <a16:creationId xmlns:a16="http://schemas.microsoft.com/office/drawing/2014/main" id="{4E10BA19-B473-72E6-40CA-2BE33CD20CC2}"/>
              </a:ext>
            </a:extLst>
          </p:cNvPr>
          <p:cNvSpPr/>
          <p:nvPr/>
        </p:nvSpPr>
        <p:spPr>
          <a:xfrm>
            <a:off x="1274388" y="4119201"/>
            <a:ext cx="1519767" cy="2154586"/>
          </a:xfrm>
          <a:prstGeom prst="roundRect">
            <a:avLst/>
          </a:prstGeom>
          <a:solidFill>
            <a:srgbClr val="E7EEF9"/>
          </a:solidFill>
          <a:ln>
            <a:solidFill>
              <a:srgbClr val="13338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en-US" sz="2393" b="1" dirty="0">
                <a:solidFill>
                  <a:prstClr val="black"/>
                </a:solidFill>
                <a:latin typeface="黑体"/>
                <a:ea typeface="黑体"/>
                <a:cs typeface="黑体"/>
              </a:rPr>
              <a:t>I/O</a:t>
            </a:r>
          </a:p>
          <a:p>
            <a:pPr algn="ctr">
              <a:defRPr/>
            </a:pPr>
            <a:r>
              <a:rPr kumimoji="1" lang="zh-CN" altLang="en-US" sz="2393" b="1" dirty="0">
                <a:solidFill>
                  <a:prstClr val="black"/>
                </a:solidFill>
                <a:latin typeface="黑体"/>
                <a:ea typeface="黑体"/>
                <a:cs typeface="黑体"/>
              </a:rPr>
              <a:t>设备</a:t>
            </a:r>
            <a:endParaRPr kumimoji="1" lang="en-US" sz="2393" b="1" dirty="0">
              <a:solidFill>
                <a:prstClr val="black"/>
              </a:solidFill>
              <a:latin typeface="黑体"/>
              <a:ea typeface="黑体"/>
              <a:cs typeface="黑体"/>
            </a:endParaRPr>
          </a:p>
        </p:txBody>
      </p:sp>
      <p:sp>
        <p:nvSpPr>
          <p:cNvPr id="51" name="圆角矩形 20">
            <a:extLst>
              <a:ext uri="{FF2B5EF4-FFF2-40B4-BE49-F238E27FC236}">
                <a16:creationId xmlns:a16="http://schemas.microsoft.com/office/drawing/2014/main" id="{68411211-EBB3-B87F-1BB3-1231236E544A}"/>
              </a:ext>
            </a:extLst>
          </p:cNvPr>
          <p:cNvSpPr/>
          <p:nvPr/>
        </p:nvSpPr>
        <p:spPr>
          <a:xfrm>
            <a:off x="1116079" y="1443779"/>
            <a:ext cx="1836385" cy="4999399"/>
          </a:xfrm>
          <a:prstGeom prst="roundRect">
            <a:avLst/>
          </a:prstGeom>
          <a:noFill/>
          <a:ln w="28575">
            <a:solidFill>
              <a:srgbClr val="13338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2" name="右箭头 21">
            <a:extLst>
              <a:ext uri="{FF2B5EF4-FFF2-40B4-BE49-F238E27FC236}">
                <a16:creationId xmlns:a16="http://schemas.microsoft.com/office/drawing/2014/main" id="{21277EE0-477D-7474-C937-0F129E583321}"/>
              </a:ext>
            </a:extLst>
          </p:cNvPr>
          <p:cNvSpPr/>
          <p:nvPr/>
        </p:nvSpPr>
        <p:spPr>
          <a:xfrm>
            <a:off x="2955630" y="3460636"/>
            <a:ext cx="525586" cy="978350"/>
          </a:xfrm>
          <a:prstGeom prst="rightArrow">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3" name="圆角矩形 22">
            <a:extLst>
              <a:ext uri="{FF2B5EF4-FFF2-40B4-BE49-F238E27FC236}">
                <a16:creationId xmlns:a16="http://schemas.microsoft.com/office/drawing/2014/main" id="{AB2CD561-3707-6EA6-3979-6B651F4C9816}"/>
              </a:ext>
            </a:extLst>
          </p:cNvPr>
          <p:cNvSpPr/>
          <p:nvPr/>
        </p:nvSpPr>
        <p:spPr>
          <a:xfrm>
            <a:off x="3482798" y="1456444"/>
            <a:ext cx="1836385" cy="4986734"/>
          </a:xfrm>
          <a:prstGeom prst="roundRect">
            <a:avLst/>
          </a:prstGeom>
          <a:noFill/>
          <a:ln w="28575">
            <a:solidFill>
              <a:srgbClr val="13338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4" name="右箭头 23">
            <a:extLst>
              <a:ext uri="{FF2B5EF4-FFF2-40B4-BE49-F238E27FC236}">
                <a16:creationId xmlns:a16="http://schemas.microsoft.com/office/drawing/2014/main" id="{882AB1C2-DA98-7A2B-04FA-B6D71D369E4C}"/>
              </a:ext>
            </a:extLst>
          </p:cNvPr>
          <p:cNvSpPr/>
          <p:nvPr/>
        </p:nvSpPr>
        <p:spPr>
          <a:xfrm>
            <a:off x="5322350" y="3460636"/>
            <a:ext cx="525586" cy="978350"/>
          </a:xfrm>
          <a:prstGeom prst="rightArrow">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5" name="圆角矩形 24">
            <a:extLst>
              <a:ext uri="{FF2B5EF4-FFF2-40B4-BE49-F238E27FC236}">
                <a16:creationId xmlns:a16="http://schemas.microsoft.com/office/drawing/2014/main" id="{9016839D-F283-7CD7-37F3-5986933522AF}"/>
              </a:ext>
            </a:extLst>
          </p:cNvPr>
          <p:cNvSpPr/>
          <p:nvPr/>
        </p:nvSpPr>
        <p:spPr>
          <a:xfrm>
            <a:off x="5851102" y="1456444"/>
            <a:ext cx="1836385" cy="4986734"/>
          </a:xfrm>
          <a:prstGeom prst="roundRect">
            <a:avLst/>
          </a:prstGeom>
          <a:noFill/>
          <a:ln w="28575">
            <a:solidFill>
              <a:srgbClr val="13338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6" name="右箭头 25">
            <a:extLst>
              <a:ext uri="{FF2B5EF4-FFF2-40B4-BE49-F238E27FC236}">
                <a16:creationId xmlns:a16="http://schemas.microsoft.com/office/drawing/2014/main" id="{DCE517D0-9EEA-AB53-4F35-59ED89FE2F9D}"/>
              </a:ext>
            </a:extLst>
          </p:cNvPr>
          <p:cNvSpPr/>
          <p:nvPr/>
        </p:nvSpPr>
        <p:spPr>
          <a:xfrm>
            <a:off x="7791970" y="3428974"/>
            <a:ext cx="525586" cy="978350"/>
          </a:xfrm>
          <a:prstGeom prst="rightArrow">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57" name="右箭头 26">
            <a:extLst>
              <a:ext uri="{FF2B5EF4-FFF2-40B4-BE49-F238E27FC236}">
                <a16:creationId xmlns:a16="http://schemas.microsoft.com/office/drawing/2014/main" id="{880585A7-D9BC-F619-1AB4-6B30534FDEEC}"/>
              </a:ext>
            </a:extLst>
          </p:cNvPr>
          <p:cNvSpPr/>
          <p:nvPr/>
        </p:nvSpPr>
        <p:spPr>
          <a:xfrm>
            <a:off x="8399877" y="3428974"/>
            <a:ext cx="525586" cy="978350"/>
          </a:xfrm>
          <a:prstGeom prst="rightArrow">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zh-CN" altLang="en-US" sz="2194" b="1">
              <a:solidFill>
                <a:srgbClr val="FFFFFF"/>
              </a:solidFill>
              <a:ea typeface="宋体" pitchFamily="2" charset="-122"/>
            </a:endParaRPr>
          </a:p>
        </p:txBody>
      </p:sp>
      <p:sp>
        <p:nvSpPr>
          <p:cNvPr id="4" name="Rectangle 2">
            <a:extLst>
              <a:ext uri="{FF2B5EF4-FFF2-40B4-BE49-F238E27FC236}">
                <a16:creationId xmlns:a16="http://schemas.microsoft.com/office/drawing/2014/main" id="{CF23E109-AEC7-64DD-E0D0-C6271A7E51D2}"/>
              </a:ext>
            </a:extLst>
          </p:cNvPr>
          <p:cNvSpPr txBox="1">
            <a:spLocks noChangeArrowheads="1"/>
          </p:cNvSpPr>
          <p:nvPr/>
        </p:nvSpPr>
        <p:spPr>
          <a:xfrm>
            <a:off x="455930" y="251123"/>
            <a:ext cx="7978775" cy="561997"/>
          </a:xfrm>
          <a:prstGeom prst="rect">
            <a:avLst/>
          </a:prstGeom>
        </p:spPr>
        <p:txBody>
          <a:bodyPr>
            <a:normAutofit fontScale="90000" lnSpcReduction="20000"/>
          </a:bodyPr>
          <a:lstStyle>
            <a:lvl1pPr algn="l" defTabSz="911840" rtl="0" eaLnBrk="1" latinLnBrk="0" hangingPunct="1">
              <a:lnSpc>
                <a:spcPct val="90000"/>
              </a:lnSpc>
              <a:spcBef>
                <a:spcPct val="0"/>
              </a:spcBef>
              <a:buNone/>
              <a:defRPr sz="4388" kern="1200">
                <a:solidFill>
                  <a:schemeClr val="tx1"/>
                </a:solidFill>
                <a:latin typeface="+mj-lt"/>
                <a:ea typeface="+mj-ea"/>
                <a:cs typeface="+mj-cs"/>
              </a:defRPr>
            </a:lvl1p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计算机科学的发展</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6">
            <a:extLst>
              <a:ext uri="{FF2B5EF4-FFF2-40B4-BE49-F238E27FC236}">
                <a16:creationId xmlns:a16="http://schemas.microsoft.com/office/drawing/2014/main" id="{4306EBB7-6B59-4B63-0F37-7A5741E9CC3F}"/>
              </a:ext>
            </a:extLst>
          </p:cNvPr>
          <p:cNvSpPr txBox="1">
            <a:spLocks noChangeArrowheads="1"/>
          </p:cNvSpPr>
          <p:nvPr/>
        </p:nvSpPr>
        <p:spPr bwMode="auto">
          <a:xfrm>
            <a:off x="967269" y="2091263"/>
            <a:ext cx="748801" cy="110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en-US" altLang="zh-CN" sz="2194" b="1">
                <a:solidFill>
                  <a:srgbClr val="000000"/>
                </a:solidFill>
                <a:latin typeface="黑体" panose="02010609060101010101" pitchFamily="49" charset="-122"/>
                <a:ea typeface="黑体" panose="02010609060101010101" pitchFamily="49" charset="-122"/>
              </a:rPr>
              <a:t>CPU</a:t>
            </a:r>
          </a:p>
          <a:p>
            <a:pPr algn="ctr">
              <a:spcBef>
                <a:spcPct val="0"/>
              </a:spcBef>
              <a:buClrTx/>
              <a:buFontTx/>
              <a:buNone/>
            </a:pPr>
            <a:r>
              <a:rPr kumimoji="1" lang="en-US" altLang="zh-CN" sz="2194" b="1">
                <a:solidFill>
                  <a:srgbClr val="000000"/>
                </a:solidFill>
                <a:latin typeface="黑体" panose="02010609060101010101" pitchFamily="49" charset="-122"/>
                <a:ea typeface="黑体" panose="02010609060101010101" pitchFamily="49" charset="-122"/>
              </a:rPr>
              <a:t>+</a:t>
            </a:r>
          </a:p>
          <a:p>
            <a:pPr algn="ctr">
              <a:spcBef>
                <a:spcPct val="0"/>
              </a:spcBef>
              <a:buClrTx/>
              <a:buFontTx/>
              <a:buNone/>
            </a:pPr>
            <a:r>
              <a:rPr kumimoji="1" lang="zh-CN" altLang="en-US" sz="2194" b="1">
                <a:solidFill>
                  <a:srgbClr val="000000"/>
                </a:solidFill>
                <a:latin typeface="黑体" panose="02010609060101010101" pitchFamily="49" charset="-122"/>
                <a:ea typeface="黑体" panose="02010609060101010101" pitchFamily="49" charset="-122"/>
              </a:rPr>
              <a:t>存储</a:t>
            </a:r>
            <a:endParaRPr kumimoji="1" lang="en-US" altLang="zh-CN" sz="2194" b="1">
              <a:solidFill>
                <a:srgbClr val="000000"/>
              </a:solidFill>
              <a:latin typeface="黑体" panose="02010609060101010101" pitchFamily="49" charset="-122"/>
              <a:ea typeface="黑体" panose="02010609060101010101" pitchFamily="49" charset="-122"/>
            </a:endParaRPr>
          </a:p>
        </p:txBody>
      </p:sp>
      <p:sp>
        <p:nvSpPr>
          <p:cNvPr id="24579" name="TextBox 27">
            <a:extLst>
              <a:ext uri="{FF2B5EF4-FFF2-40B4-BE49-F238E27FC236}">
                <a16:creationId xmlns:a16="http://schemas.microsoft.com/office/drawing/2014/main" id="{E6307B54-6942-415F-F34E-9447A6E20001}"/>
              </a:ext>
            </a:extLst>
          </p:cNvPr>
          <p:cNvSpPr txBox="1">
            <a:spLocks noChangeArrowheads="1"/>
          </p:cNvSpPr>
          <p:nvPr/>
        </p:nvSpPr>
        <p:spPr bwMode="auto">
          <a:xfrm>
            <a:off x="984079" y="4752437"/>
            <a:ext cx="746843" cy="76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en-US" altLang="zh-CN" sz="2194" b="1">
                <a:solidFill>
                  <a:srgbClr val="000000"/>
                </a:solidFill>
                <a:latin typeface="黑体" panose="02010609060101010101" pitchFamily="49" charset="-122"/>
                <a:ea typeface="黑体" panose="02010609060101010101" pitchFamily="49" charset="-122"/>
              </a:rPr>
              <a:t>I/O</a:t>
            </a:r>
          </a:p>
          <a:p>
            <a:pPr algn="ctr">
              <a:spcBef>
                <a:spcPct val="0"/>
              </a:spcBef>
              <a:buClrTx/>
              <a:buFontTx/>
              <a:buNone/>
            </a:pPr>
            <a:r>
              <a:rPr kumimoji="1" lang="zh-CN" altLang="en-US" sz="2194" b="1">
                <a:solidFill>
                  <a:srgbClr val="000000"/>
                </a:solidFill>
                <a:latin typeface="黑体" panose="02010609060101010101" pitchFamily="49" charset="-122"/>
                <a:ea typeface="黑体" panose="02010609060101010101" pitchFamily="49" charset="-122"/>
              </a:rPr>
              <a:t>设备</a:t>
            </a:r>
            <a:endParaRPr kumimoji="1" lang="en-US" altLang="zh-CN" sz="2194" b="1">
              <a:solidFill>
                <a:srgbClr val="000000"/>
              </a:solidFill>
              <a:latin typeface="黑体" panose="02010609060101010101" pitchFamily="49" charset="-122"/>
              <a:ea typeface="黑体" panose="02010609060101010101" pitchFamily="49" charset="-122"/>
            </a:endParaRPr>
          </a:p>
        </p:txBody>
      </p:sp>
      <p:sp>
        <p:nvSpPr>
          <p:cNvPr id="30" name="Rounded Rectangle 14">
            <a:extLst>
              <a:ext uri="{FF2B5EF4-FFF2-40B4-BE49-F238E27FC236}">
                <a16:creationId xmlns:a16="http://schemas.microsoft.com/office/drawing/2014/main" id="{2DA59029-3EF5-1ED8-804C-7AD4B65E0313}"/>
              </a:ext>
            </a:extLst>
          </p:cNvPr>
          <p:cNvSpPr/>
          <p:nvPr/>
        </p:nvSpPr>
        <p:spPr>
          <a:xfrm>
            <a:off x="1638499" y="1572009"/>
            <a:ext cx="6997259" cy="2153003"/>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kumimoji="1" lang="en-US" sz="2393" b="1" dirty="0">
              <a:solidFill>
                <a:prstClr val="black"/>
              </a:solidFill>
              <a:latin typeface="黑体"/>
              <a:ea typeface="黑体"/>
              <a:cs typeface="黑体"/>
            </a:endParaRPr>
          </a:p>
        </p:txBody>
      </p:sp>
      <p:grpSp>
        <p:nvGrpSpPr>
          <p:cNvPr id="24581" name="Group 7">
            <a:extLst>
              <a:ext uri="{FF2B5EF4-FFF2-40B4-BE49-F238E27FC236}">
                <a16:creationId xmlns:a16="http://schemas.microsoft.com/office/drawing/2014/main" id="{DCE3A070-BF58-984C-8F6B-59C46E49BA49}"/>
              </a:ext>
            </a:extLst>
          </p:cNvPr>
          <p:cNvGrpSpPr>
            <a:grpSpLocks/>
          </p:cNvGrpSpPr>
          <p:nvPr/>
        </p:nvGrpSpPr>
        <p:grpSpPr bwMode="auto">
          <a:xfrm>
            <a:off x="3731345" y="1733485"/>
            <a:ext cx="2648510" cy="1970947"/>
            <a:chOff x="3497666" y="1973765"/>
            <a:chExt cx="2655122" cy="1975451"/>
          </a:xfrm>
        </p:grpSpPr>
        <p:pic>
          <p:nvPicPr>
            <p:cNvPr id="32" name="Picture 67">
              <a:extLst>
                <a:ext uri="{FF2B5EF4-FFF2-40B4-BE49-F238E27FC236}">
                  <a16:creationId xmlns:a16="http://schemas.microsoft.com/office/drawing/2014/main" id="{660FEC88-D821-762B-A0C5-87ED3643A676}"/>
                </a:ext>
              </a:extLst>
            </p:cNvPr>
            <p:cNvPicPr>
              <a:picLocks noChangeAspect="1"/>
            </p:cNvPicPr>
            <p:nvPr/>
          </p:nvPicPr>
          <p:blipFill>
            <a:blip r:embed="rId2" cstate="print"/>
            <a:stretch>
              <a:fillRect/>
            </a:stretch>
          </p:blipFill>
          <p:spPr>
            <a:xfrm>
              <a:off x="3678395" y="1973765"/>
              <a:ext cx="2293664" cy="1637160"/>
            </a:xfrm>
            <a:prstGeom prst="rect">
              <a:avLst/>
            </a:prstGeom>
            <a:effectLst>
              <a:softEdge rad="38100"/>
            </a:effectLst>
          </p:spPr>
        </p:pic>
        <p:sp>
          <p:nvSpPr>
            <p:cNvPr id="24653" name="TextBox 70">
              <a:extLst>
                <a:ext uri="{FF2B5EF4-FFF2-40B4-BE49-F238E27FC236}">
                  <a16:creationId xmlns:a16="http://schemas.microsoft.com/office/drawing/2014/main" id="{1CB04AC0-9BB3-AF94-57D8-BA1E396E0301}"/>
                </a:ext>
              </a:extLst>
            </p:cNvPr>
            <p:cNvSpPr txBox="1">
              <a:spLocks noChangeArrowheads="1"/>
            </p:cNvSpPr>
            <p:nvPr/>
          </p:nvSpPr>
          <p:spPr bwMode="auto">
            <a:xfrm>
              <a:off x="3497666" y="3610662"/>
              <a:ext cx="26551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596" b="1">
                  <a:solidFill>
                    <a:srgbClr val="000000"/>
                  </a:solidFill>
                  <a:latin typeface="黑体" panose="02010609060101010101" pitchFamily="49" charset="-122"/>
                  <a:ea typeface="黑体" panose="02010609060101010101" pitchFamily="49" charset="-122"/>
                </a:rPr>
                <a:t>云计算平台</a:t>
              </a:r>
              <a:endParaRPr kumimoji="1" lang="en-US" altLang="zh-CN" sz="1596" b="1">
                <a:solidFill>
                  <a:srgbClr val="000000"/>
                </a:solidFill>
                <a:latin typeface="黑体" panose="02010609060101010101" pitchFamily="49" charset="-122"/>
                <a:ea typeface="黑体" panose="02010609060101010101" pitchFamily="49" charset="-122"/>
              </a:endParaRPr>
            </a:p>
          </p:txBody>
        </p:sp>
      </p:grpSp>
      <p:sp>
        <p:nvSpPr>
          <p:cNvPr id="34" name="Rounded Rectangle 82">
            <a:extLst>
              <a:ext uri="{FF2B5EF4-FFF2-40B4-BE49-F238E27FC236}">
                <a16:creationId xmlns:a16="http://schemas.microsoft.com/office/drawing/2014/main" id="{BC4A6D1B-C5CD-89C9-E29A-6C3E740E9B41}"/>
              </a:ext>
            </a:extLst>
          </p:cNvPr>
          <p:cNvSpPr/>
          <p:nvPr/>
        </p:nvSpPr>
        <p:spPr>
          <a:xfrm>
            <a:off x="1614752" y="4152447"/>
            <a:ext cx="7043169" cy="2154585"/>
          </a:xfrm>
          <a:prstGeom prst="roundRect">
            <a:avLst>
              <a:gd name="adj" fmla="val 11915"/>
            </a:avLst>
          </a:prstGeom>
          <a:solidFill>
            <a:srgbClr val="E7EEF9"/>
          </a:solidFill>
          <a:ln>
            <a:solidFill>
              <a:srgbClr val="133381"/>
            </a:solidFill>
          </a:ln>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000000"/>
              </a:solidFill>
              <a:ea typeface="宋体" pitchFamily="2" charset="-122"/>
            </a:endParaRPr>
          </a:p>
        </p:txBody>
      </p:sp>
      <p:grpSp>
        <p:nvGrpSpPr>
          <p:cNvPr id="24583" name="Group 5">
            <a:extLst>
              <a:ext uri="{FF2B5EF4-FFF2-40B4-BE49-F238E27FC236}">
                <a16:creationId xmlns:a16="http://schemas.microsoft.com/office/drawing/2014/main" id="{BFEF5154-D1F9-EA66-539C-227BDFCB396D}"/>
              </a:ext>
            </a:extLst>
          </p:cNvPr>
          <p:cNvGrpSpPr>
            <a:grpSpLocks/>
          </p:cNvGrpSpPr>
          <p:nvPr/>
        </p:nvGrpSpPr>
        <p:grpSpPr bwMode="auto">
          <a:xfrm>
            <a:off x="4090705" y="4304423"/>
            <a:ext cx="1766729" cy="1622667"/>
            <a:chOff x="3993691" y="4346954"/>
            <a:chExt cx="1818261" cy="1668554"/>
          </a:xfrm>
        </p:grpSpPr>
        <p:sp>
          <p:nvSpPr>
            <p:cNvPr id="36" name="Oval 87">
              <a:extLst>
                <a:ext uri="{FF2B5EF4-FFF2-40B4-BE49-F238E27FC236}">
                  <a16:creationId xmlns:a16="http://schemas.microsoft.com/office/drawing/2014/main" id="{65947AEC-CC33-F000-836B-F9B7F15CFB4E}"/>
                </a:ext>
              </a:extLst>
            </p:cNvPr>
            <p:cNvSpPr/>
            <p:nvPr/>
          </p:nvSpPr>
          <p:spPr>
            <a:xfrm>
              <a:off x="4836022" y="5147860"/>
              <a:ext cx="96126" cy="96043"/>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sp>
          <p:nvSpPr>
            <p:cNvPr id="37" name="Oval 88">
              <a:extLst>
                <a:ext uri="{FF2B5EF4-FFF2-40B4-BE49-F238E27FC236}">
                  <a16:creationId xmlns:a16="http://schemas.microsoft.com/office/drawing/2014/main" id="{05E17A2F-88FE-F6DD-8AC6-48080AB6F708}"/>
                </a:ext>
              </a:extLst>
            </p:cNvPr>
            <p:cNvSpPr/>
            <p:nvPr/>
          </p:nvSpPr>
          <p:spPr>
            <a:xfrm>
              <a:off x="4446515" y="4748519"/>
              <a:ext cx="874788" cy="893759"/>
            </a:xfrm>
            <a:prstGeom prst="ellipse">
              <a:avLst/>
            </a:prstGeom>
            <a:noFill/>
            <a:ln w="57150" cmpd="sng">
              <a:solidFill>
                <a:schemeClr val="tx2">
                  <a:lumMod val="40000"/>
                  <a:lumOff val="60000"/>
                </a:schemeClr>
              </a:solidFill>
            </a:ln>
            <a:effectLst>
              <a:softEdge rad="12700"/>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sp>
          <p:nvSpPr>
            <p:cNvPr id="38" name="Oval 89">
              <a:extLst>
                <a:ext uri="{FF2B5EF4-FFF2-40B4-BE49-F238E27FC236}">
                  <a16:creationId xmlns:a16="http://schemas.microsoft.com/office/drawing/2014/main" id="{7B83B28D-CDDE-86D2-49D7-AC791B595B65}"/>
                </a:ext>
              </a:extLst>
            </p:cNvPr>
            <p:cNvSpPr/>
            <p:nvPr/>
          </p:nvSpPr>
          <p:spPr>
            <a:xfrm>
              <a:off x="4679613" y="4989957"/>
              <a:ext cx="408945" cy="410220"/>
            </a:xfrm>
            <a:prstGeom prst="ellipse">
              <a:avLst/>
            </a:prstGeom>
            <a:noFill/>
            <a:ln w="28575" cmpd="sng">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pic>
          <p:nvPicPr>
            <p:cNvPr id="39" name="Picture 90">
              <a:extLst>
                <a:ext uri="{FF2B5EF4-FFF2-40B4-BE49-F238E27FC236}">
                  <a16:creationId xmlns:a16="http://schemas.microsoft.com/office/drawing/2014/main" id="{DB656B5E-C660-E5B4-2DD5-835C4CDA7731}"/>
                </a:ext>
              </a:extLst>
            </p:cNvPr>
            <p:cNvPicPr>
              <a:picLocks noChangeAspect="1"/>
            </p:cNvPicPr>
            <p:nvPr/>
          </p:nvPicPr>
          <p:blipFill rotWithShape="1">
            <a:blip r:embed="rId3" cstate="print">
              <a:duotone>
                <a:schemeClr val="accent1">
                  <a:shade val="45000"/>
                  <a:satMod val="135000"/>
                </a:schemeClr>
                <a:prstClr val="white"/>
              </a:duotone>
            </a:blip>
            <a:srcRect/>
            <a:stretch/>
          </p:blipFill>
          <p:spPr>
            <a:xfrm>
              <a:off x="4769237" y="5034785"/>
              <a:ext cx="224757" cy="440513"/>
            </a:xfrm>
            <a:prstGeom prst="rect">
              <a:avLst/>
            </a:prstGeom>
          </p:spPr>
        </p:pic>
        <p:sp>
          <p:nvSpPr>
            <p:cNvPr id="58" name="Oval 91">
              <a:extLst>
                <a:ext uri="{FF2B5EF4-FFF2-40B4-BE49-F238E27FC236}">
                  <a16:creationId xmlns:a16="http://schemas.microsoft.com/office/drawing/2014/main" id="{CC734141-A715-96B6-2B4F-5847387BD53C}"/>
                </a:ext>
              </a:extLst>
            </p:cNvPr>
            <p:cNvSpPr/>
            <p:nvPr/>
          </p:nvSpPr>
          <p:spPr>
            <a:xfrm>
              <a:off x="4210313" y="4521802"/>
              <a:ext cx="1347193" cy="1347193"/>
            </a:xfrm>
            <a:prstGeom prst="ellipse">
              <a:avLst/>
            </a:prstGeom>
            <a:noFill/>
            <a:ln w="76200" cmpd="sng">
              <a:solidFill>
                <a:schemeClr val="tx2">
                  <a:lumMod val="40000"/>
                  <a:lumOff val="60000"/>
                </a:schemeClr>
              </a:solidFill>
            </a:ln>
            <a:effectLst>
              <a:softEdge rad="12700"/>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pic>
          <p:nvPicPr>
            <p:cNvPr id="24643" name="Picture 92">
              <a:extLst>
                <a:ext uri="{FF2B5EF4-FFF2-40B4-BE49-F238E27FC236}">
                  <a16:creationId xmlns:a16="http://schemas.microsoft.com/office/drawing/2014/main" id="{390FFBF5-4B19-9196-DC36-A9C741D5CC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3691" y="4922883"/>
              <a:ext cx="465463" cy="50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44" name="Picture 93">
              <a:extLst>
                <a:ext uri="{FF2B5EF4-FFF2-40B4-BE49-F238E27FC236}">
                  <a16:creationId xmlns:a16="http://schemas.microsoft.com/office/drawing/2014/main" id="{69102AD8-1237-B853-D085-D8636CAE3D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6609" y="5571423"/>
              <a:ext cx="408608" cy="38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645" name="Group 94">
              <a:extLst>
                <a:ext uri="{FF2B5EF4-FFF2-40B4-BE49-F238E27FC236}">
                  <a16:creationId xmlns:a16="http://schemas.microsoft.com/office/drawing/2014/main" id="{F8A94570-637E-586C-DB30-0D5588309C4A}"/>
                </a:ext>
              </a:extLst>
            </p:cNvPr>
            <p:cNvGrpSpPr>
              <a:grpSpLocks/>
            </p:cNvGrpSpPr>
            <p:nvPr/>
          </p:nvGrpSpPr>
          <p:grpSpPr bwMode="auto">
            <a:xfrm>
              <a:off x="5287718" y="4933592"/>
              <a:ext cx="524234" cy="370229"/>
              <a:chOff x="8085236" y="1720434"/>
              <a:chExt cx="627498" cy="443157"/>
            </a:xfrm>
          </p:grpSpPr>
          <p:pic>
            <p:nvPicPr>
              <p:cNvPr id="24650" name="Picture 99">
                <a:extLst>
                  <a:ext uri="{FF2B5EF4-FFF2-40B4-BE49-F238E27FC236}">
                    <a16:creationId xmlns:a16="http://schemas.microsoft.com/office/drawing/2014/main" id="{F4FB46E1-7297-20F7-EC89-CAC106BC470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5236" y="1720434"/>
                <a:ext cx="475098" cy="3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51" name="Picture 100">
                <a:extLst>
                  <a:ext uri="{FF2B5EF4-FFF2-40B4-BE49-F238E27FC236}">
                    <a16:creationId xmlns:a16="http://schemas.microsoft.com/office/drawing/2014/main" id="{F946A74E-B9B0-193C-12ED-B29F1F14E06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37636" y="1815116"/>
                <a:ext cx="475098" cy="3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646" name="Picture 95">
              <a:extLst>
                <a:ext uri="{FF2B5EF4-FFF2-40B4-BE49-F238E27FC236}">
                  <a16:creationId xmlns:a16="http://schemas.microsoft.com/office/drawing/2014/main" id="{E7DB2528-BA58-54A8-8AD8-D2AEF735458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74164" y="5419487"/>
              <a:ext cx="504325" cy="59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47" name="Picture 96">
              <a:extLst>
                <a:ext uri="{FF2B5EF4-FFF2-40B4-BE49-F238E27FC236}">
                  <a16:creationId xmlns:a16="http://schemas.microsoft.com/office/drawing/2014/main" id="{FB40B496-0BE4-762F-2CF6-89BC4C4D35A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10313" y="4394968"/>
              <a:ext cx="387039" cy="51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48" name="Picture 97">
              <a:extLst>
                <a:ext uri="{FF2B5EF4-FFF2-40B4-BE49-F238E27FC236}">
                  <a16:creationId xmlns:a16="http://schemas.microsoft.com/office/drawing/2014/main" id="{837BECE1-AD0E-A2BB-F6F2-AD60D53F82C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60470" y="4346954"/>
              <a:ext cx="654532" cy="31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49" name="Picture 98">
              <a:extLst>
                <a:ext uri="{FF2B5EF4-FFF2-40B4-BE49-F238E27FC236}">
                  <a16:creationId xmlns:a16="http://schemas.microsoft.com/office/drawing/2014/main" id="{05A31CE2-9B15-33BF-E143-4F3E5DC126C7}"/>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152360" y="4578236"/>
              <a:ext cx="222266" cy="2222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69" name="Picture 101">
            <a:extLst>
              <a:ext uri="{FF2B5EF4-FFF2-40B4-BE49-F238E27FC236}">
                <a16:creationId xmlns:a16="http://schemas.microsoft.com/office/drawing/2014/main" id="{4C180CAE-F198-9CE2-72AA-E19543F6217D}"/>
              </a:ext>
            </a:extLst>
          </p:cNvPr>
          <p:cNvPicPr>
            <a:picLocks noChangeAspect="1"/>
          </p:cNvPicPr>
          <p:nvPr/>
        </p:nvPicPr>
        <p:blipFill>
          <a:blip r:embed="rId11" cstate="print"/>
          <a:stretch>
            <a:fillRect/>
          </a:stretch>
        </p:blipFill>
        <p:spPr>
          <a:xfrm>
            <a:off x="6558486" y="4351613"/>
            <a:ext cx="1442267" cy="1528861"/>
          </a:xfrm>
          <a:prstGeom prst="rect">
            <a:avLst/>
          </a:prstGeom>
          <a:ln>
            <a:noFill/>
          </a:ln>
          <a:effectLst>
            <a:softEdge rad="25400"/>
          </a:effectLst>
        </p:spPr>
      </p:pic>
      <p:sp>
        <p:nvSpPr>
          <p:cNvPr id="24585" name="Rectangle 102">
            <a:extLst>
              <a:ext uri="{FF2B5EF4-FFF2-40B4-BE49-F238E27FC236}">
                <a16:creationId xmlns:a16="http://schemas.microsoft.com/office/drawing/2014/main" id="{9FDB389C-D8AF-74CD-402A-36D8226B5847}"/>
              </a:ext>
            </a:extLst>
          </p:cNvPr>
          <p:cNvSpPr>
            <a:spLocks noChangeArrowheads="1"/>
          </p:cNvSpPr>
          <p:nvPr/>
        </p:nvSpPr>
        <p:spPr bwMode="auto">
          <a:xfrm>
            <a:off x="3584117" y="5901760"/>
            <a:ext cx="3106023" cy="33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596" b="1">
                <a:solidFill>
                  <a:srgbClr val="000000"/>
                </a:solidFill>
                <a:latin typeface="黑体" panose="02010609060101010101" pitchFamily="49" charset="-122"/>
                <a:ea typeface="黑体" panose="02010609060101010101" pitchFamily="49" charset="-122"/>
              </a:rPr>
              <a:t>物联网的广泛应用</a:t>
            </a:r>
            <a:endParaRPr kumimoji="1" lang="en-US" altLang="zh-CN" sz="1596" b="1">
              <a:solidFill>
                <a:srgbClr val="000000"/>
              </a:solidFill>
              <a:latin typeface="黑体" panose="02010609060101010101" pitchFamily="49" charset="-122"/>
              <a:ea typeface="黑体" panose="02010609060101010101" pitchFamily="49" charset="-122"/>
            </a:endParaRPr>
          </a:p>
        </p:txBody>
      </p:sp>
      <p:grpSp>
        <p:nvGrpSpPr>
          <p:cNvPr id="24586" name="Group 6">
            <a:extLst>
              <a:ext uri="{FF2B5EF4-FFF2-40B4-BE49-F238E27FC236}">
                <a16:creationId xmlns:a16="http://schemas.microsoft.com/office/drawing/2014/main" id="{37F8A972-FE52-05EB-F444-96710FC2506A}"/>
              </a:ext>
            </a:extLst>
          </p:cNvPr>
          <p:cNvGrpSpPr>
            <a:grpSpLocks/>
          </p:cNvGrpSpPr>
          <p:nvPr/>
        </p:nvGrpSpPr>
        <p:grpSpPr bwMode="auto">
          <a:xfrm>
            <a:off x="1934537" y="1613170"/>
            <a:ext cx="1619502" cy="2091262"/>
            <a:chOff x="1619960" y="1852079"/>
            <a:chExt cx="1623215" cy="2097137"/>
          </a:xfrm>
        </p:grpSpPr>
        <p:grpSp>
          <p:nvGrpSpPr>
            <p:cNvPr id="24594" name="Group 4">
              <a:extLst>
                <a:ext uri="{FF2B5EF4-FFF2-40B4-BE49-F238E27FC236}">
                  <a16:creationId xmlns:a16="http://schemas.microsoft.com/office/drawing/2014/main" id="{F40EB57C-F04C-2C97-A7A0-F72384C7F9D1}"/>
                </a:ext>
              </a:extLst>
            </p:cNvPr>
            <p:cNvGrpSpPr>
              <a:grpSpLocks/>
            </p:cNvGrpSpPr>
            <p:nvPr/>
          </p:nvGrpSpPr>
          <p:grpSpPr bwMode="auto">
            <a:xfrm>
              <a:off x="1937305" y="1852079"/>
              <a:ext cx="1004846" cy="1068412"/>
              <a:chOff x="1892278" y="1642944"/>
              <a:chExt cx="1097215" cy="1166625"/>
            </a:xfrm>
          </p:grpSpPr>
          <p:cxnSp>
            <p:nvCxnSpPr>
              <p:cNvPr id="75" name="Straight Connector 33">
                <a:extLst>
                  <a:ext uri="{FF2B5EF4-FFF2-40B4-BE49-F238E27FC236}">
                    <a16:creationId xmlns:a16="http://schemas.microsoft.com/office/drawing/2014/main" id="{37C05D66-0D43-AF51-B351-8DF0BDD63A94}"/>
                  </a:ext>
                </a:extLst>
              </p:cNvPr>
              <p:cNvCxnSpPr/>
              <p:nvPr/>
            </p:nvCxnSpPr>
            <p:spPr>
              <a:xfrm rot="16200000">
                <a:off x="2616471" y="2755832"/>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34">
                <a:extLst>
                  <a:ext uri="{FF2B5EF4-FFF2-40B4-BE49-F238E27FC236}">
                    <a16:creationId xmlns:a16="http://schemas.microsoft.com/office/drawing/2014/main" id="{3DC29A5A-E915-9D86-5DDE-0B35D848A092}"/>
                  </a:ext>
                </a:extLst>
              </p:cNvPr>
              <p:cNvCxnSpPr/>
              <p:nvPr/>
            </p:nvCxnSpPr>
            <p:spPr>
              <a:xfrm rot="16200000">
                <a:off x="2687507" y="2754098"/>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35">
                <a:extLst>
                  <a:ext uri="{FF2B5EF4-FFF2-40B4-BE49-F238E27FC236}">
                    <a16:creationId xmlns:a16="http://schemas.microsoft.com/office/drawing/2014/main" id="{BCE7D9A1-A1CC-5657-1363-EDCAF72DE4DC}"/>
                  </a:ext>
                </a:extLst>
              </p:cNvPr>
              <p:cNvCxnSpPr/>
              <p:nvPr/>
            </p:nvCxnSpPr>
            <p:spPr>
              <a:xfrm rot="16200000">
                <a:off x="2079372" y="2761032"/>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36">
                <a:extLst>
                  <a:ext uri="{FF2B5EF4-FFF2-40B4-BE49-F238E27FC236}">
                    <a16:creationId xmlns:a16="http://schemas.microsoft.com/office/drawing/2014/main" id="{52C20399-1A1B-949F-47D7-651B2A47FE38}"/>
                  </a:ext>
                </a:extLst>
              </p:cNvPr>
              <p:cNvCxnSpPr/>
              <p:nvPr/>
            </p:nvCxnSpPr>
            <p:spPr>
              <a:xfrm rot="16200000">
                <a:off x="2150408" y="2759299"/>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79" name="Picture 49">
                <a:extLst>
                  <a:ext uri="{FF2B5EF4-FFF2-40B4-BE49-F238E27FC236}">
                    <a16:creationId xmlns:a16="http://schemas.microsoft.com/office/drawing/2014/main" id="{DA46168A-7B4B-CDD6-5646-DDEA64B27B5B}"/>
                  </a:ext>
                </a:extLst>
              </p:cNvPr>
              <p:cNvPicPr>
                <a:picLocks noChangeAspect="1"/>
              </p:cNvPicPr>
              <p:nvPr/>
            </p:nvPicPr>
            <p:blipFill rotWithShape="1">
              <a:blip r:embed="rId12" cstate="print">
                <a:duotone>
                  <a:schemeClr val="bg2">
                    <a:shade val="45000"/>
                    <a:satMod val="135000"/>
                  </a:schemeClr>
                  <a:prstClr val="white"/>
                </a:duotone>
              </a:blip>
              <a:srcRect/>
              <a:stretch/>
            </p:blipFill>
            <p:spPr>
              <a:xfrm rot="18487848">
                <a:off x="1879384" y="2261739"/>
                <a:ext cx="565976" cy="519945"/>
              </a:xfrm>
              <a:prstGeom prst="rect">
                <a:avLst/>
              </a:prstGeom>
            </p:spPr>
          </p:pic>
          <p:pic>
            <p:nvPicPr>
              <p:cNvPr id="80" name="Picture 50">
                <a:extLst>
                  <a:ext uri="{FF2B5EF4-FFF2-40B4-BE49-F238E27FC236}">
                    <a16:creationId xmlns:a16="http://schemas.microsoft.com/office/drawing/2014/main" id="{1EFF9508-D48F-D708-F5BE-E43E759E281A}"/>
                  </a:ext>
                </a:extLst>
              </p:cNvPr>
              <p:cNvPicPr>
                <a:picLocks noChangeAspect="1"/>
              </p:cNvPicPr>
              <p:nvPr/>
            </p:nvPicPr>
            <p:blipFill rotWithShape="1">
              <a:blip r:embed="rId12" cstate="print">
                <a:duotone>
                  <a:schemeClr val="bg2">
                    <a:shade val="45000"/>
                    <a:satMod val="135000"/>
                  </a:schemeClr>
                  <a:prstClr val="white"/>
                </a:duotone>
              </a:blip>
              <a:srcRect/>
              <a:stretch/>
            </p:blipFill>
            <p:spPr>
              <a:xfrm rot="18487848">
                <a:off x="2417502" y="2261739"/>
                <a:ext cx="565976" cy="519945"/>
              </a:xfrm>
              <a:prstGeom prst="rect">
                <a:avLst/>
              </a:prstGeom>
            </p:spPr>
          </p:pic>
          <p:grpSp>
            <p:nvGrpSpPr>
              <p:cNvPr id="24603" name="Group 18">
                <a:extLst>
                  <a:ext uri="{FF2B5EF4-FFF2-40B4-BE49-F238E27FC236}">
                    <a16:creationId xmlns:a16="http://schemas.microsoft.com/office/drawing/2014/main" id="{AE1BBE1D-CCA3-6E56-CF0E-CD96DD85961F}"/>
                  </a:ext>
                </a:extLst>
              </p:cNvPr>
              <p:cNvGrpSpPr>
                <a:grpSpLocks/>
              </p:cNvGrpSpPr>
              <p:nvPr/>
            </p:nvGrpSpPr>
            <p:grpSpPr bwMode="auto">
              <a:xfrm>
                <a:off x="1892278" y="1642944"/>
                <a:ext cx="1097215" cy="1067817"/>
                <a:chOff x="1892278" y="1362074"/>
                <a:chExt cx="1097215" cy="1067817"/>
              </a:xfrm>
            </p:grpSpPr>
            <p:cxnSp>
              <p:nvCxnSpPr>
                <p:cNvPr id="82" name="Straight Connector 23">
                  <a:extLst>
                    <a:ext uri="{FF2B5EF4-FFF2-40B4-BE49-F238E27FC236}">
                      <a16:creationId xmlns:a16="http://schemas.microsoft.com/office/drawing/2014/main" id="{864DC39D-8242-6CB8-546E-291BACA2EFC0}"/>
                    </a:ext>
                  </a:extLst>
                </p:cNvPr>
                <p:cNvCxnSpPr/>
                <p:nvPr/>
              </p:nvCxnSpPr>
              <p:spPr>
                <a:xfrm>
                  <a:off x="2335818" y="1616893"/>
                  <a:ext cx="1940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24">
                  <a:extLst>
                    <a:ext uri="{FF2B5EF4-FFF2-40B4-BE49-F238E27FC236}">
                      <a16:creationId xmlns:a16="http://schemas.microsoft.com/office/drawing/2014/main" id="{6F3330FE-FBCC-B5E7-A73B-BBA8F28DD6D1}"/>
                    </a:ext>
                  </a:extLst>
                </p:cNvPr>
                <p:cNvCxnSpPr/>
                <p:nvPr/>
              </p:nvCxnSpPr>
              <p:spPr>
                <a:xfrm>
                  <a:off x="2335818" y="1694900"/>
                  <a:ext cx="1940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25">
                  <a:extLst>
                    <a:ext uri="{FF2B5EF4-FFF2-40B4-BE49-F238E27FC236}">
                      <a16:creationId xmlns:a16="http://schemas.microsoft.com/office/drawing/2014/main" id="{E0B1214A-BAF8-CF99-7C85-7C91190340F6}"/>
                    </a:ext>
                  </a:extLst>
                </p:cNvPr>
                <p:cNvCxnSpPr/>
                <p:nvPr/>
              </p:nvCxnSpPr>
              <p:spPr>
                <a:xfrm rot="16200000">
                  <a:off x="2561000" y="1947987"/>
                  <a:ext cx="208016"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26">
                  <a:extLst>
                    <a:ext uri="{FF2B5EF4-FFF2-40B4-BE49-F238E27FC236}">
                      <a16:creationId xmlns:a16="http://schemas.microsoft.com/office/drawing/2014/main" id="{98DDE266-F15D-61B1-F4A9-95399DA89A26}"/>
                    </a:ext>
                  </a:extLst>
                </p:cNvPr>
                <p:cNvCxnSpPr/>
                <p:nvPr/>
              </p:nvCxnSpPr>
              <p:spPr>
                <a:xfrm rot="16200000">
                  <a:off x="2631169" y="1945387"/>
                  <a:ext cx="2097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27">
                  <a:extLst>
                    <a:ext uri="{FF2B5EF4-FFF2-40B4-BE49-F238E27FC236}">
                      <a16:creationId xmlns:a16="http://schemas.microsoft.com/office/drawing/2014/main" id="{622234B4-4F9F-80A7-46D0-52DFDD058F90}"/>
                    </a:ext>
                  </a:extLst>
                </p:cNvPr>
                <p:cNvCxnSpPr/>
                <p:nvPr/>
              </p:nvCxnSpPr>
              <p:spPr>
                <a:xfrm rot="16200000">
                  <a:off x="2023034" y="1954054"/>
                  <a:ext cx="20975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28">
                  <a:extLst>
                    <a:ext uri="{FF2B5EF4-FFF2-40B4-BE49-F238E27FC236}">
                      <a16:creationId xmlns:a16="http://schemas.microsoft.com/office/drawing/2014/main" id="{54F1AC95-BE57-AEB2-A3E2-9E0E8843A147}"/>
                    </a:ext>
                  </a:extLst>
                </p:cNvPr>
                <p:cNvCxnSpPr/>
                <p:nvPr/>
              </p:nvCxnSpPr>
              <p:spPr>
                <a:xfrm rot="16200000">
                  <a:off x="2094937" y="1951454"/>
                  <a:ext cx="208016"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29">
                  <a:extLst>
                    <a:ext uri="{FF2B5EF4-FFF2-40B4-BE49-F238E27FC236}">
                      <a16:creationId xmlns:a16="http://schemas.microsoft.com/office/drawing/2014/main" id="{161FD931-B7C0-5FD9-38F1-F895528B7B6B}"/>
                    </a:ext>
                  </a:extLst>
                </p:cNvPr>
                <p:cNvCxnSpPr/>
                <p:nvPr/>
              </p:nvCxnSpPr>
              <p:spPr>
                <a:xfrm rot="16200000">
                  <a:off x="2616471" y="1412344"/>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30">
                  <a:extLst>
                    <a:ext uri="{FF2B5EF4-FFF2-40B4-BE49-F238E27FC236}">
                      <a16:creationId xmlns:a16="http://schemas.microsoft.com/office/drawing/2014/main" id="{A4C817A7-B6C0-8AF5-204C-1E5418B2D4B3}"/>
                    </a:ext>
                  </a:extLst>
                </p:cNvPr>
                <p:cNvCxnSpPr/>
                <p:nvPr/>
              </p:nvCxnSpPr>
              <p:spPr>
                <a:xfrm rot="16200000">
                  <a:off x="2687507" y="1410611"/>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31">
                  <a:extLst>
                    <a:ext uri="{FF2B5EF4-FFF2-40B4-BE49-F238E27FC236}">
                      <a16:creationId xmlns:a16="http://schemas.microsoft.com/office/drawing/2014/main" id="{8A1BD41C-B842-DAC7-3AC8-6E3864E43A9F}"/>
                    </a:ext>
                  </a:extLst>
                </p:cNvPr>
                <p:cNvCxnSpPr/>
                <p:nvPr/>
              </p:nvCxnSpPr>
              <p:spPr>
                <a:xfrm rot="16200000">
                  <a:off x="2079372" y="1417545"/>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32">
                  <a:extLst>
                    <a:ext uri="{FF2B5EF4-FFF2-40B4-BE49-F238E27FC236}">
                      <a16:creationId xmlns:a16="http://schemas.microsoft.com/office/drawing/2014/main" id="{915E61FC-A3E1-33F0-A131-4E4BB06FAD56}"/>
                    </a:ext>
                  </a:extLst>
                </p:cNvPr>
                <p:cNvCxnSpPr/>
                <p:nvPr/>
              </p:nvCxnSpPr>
              <p:spPr>
                <a:xfrm rot="16200000">
                  <a:off x="2150408" y="1415811"/>
                  <a:ext cx="9707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37">
                  <a:extLst>
                    <a:ext uri="{FF2B5EF4-FFF2-40B4-BE49-F238E27FC236}">
                      <a16:creationId xmlns:a16="http://schemas.microsoft.com/office/drawing/2014/main" id="{7A8EC57B-FC4B-365C-864D-2CEF09CB0775}"/>
                    </a:ext>
                  </a:extLst>
                </p:cNvPr>
                <p:cNvCxnSpPr/>
                <p:nvPr/>
              </p:nvCxnSpPr>
              <p:spPr>
                <a:xfrm>
                  <a:off x="2335818" y="2202806"/>
                  <a:ext cx="1940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38">
                  <a:extLst>
                    <a:ext uri="{FF2B5EF4-FFF2-40B4-BE49-F238E27FC236}">
                      <a16:creationId xmlns:a16="http://schemas.microsoft.com/office/drawing/2014/main" id="{B4179665-3651-5227-6E52-044CC2BA4C58}"/>
                    </a:ext>
                  </a:extLst>
                </p:cNvPr>
                <p:cNvCxnSpPr/>
                <p:nvPr/>
              </p:nvCxnSpPr>
              <p:spPr>
                <a:xfrm>
                  <a:off x="2335818" y="2279079"/>
                  <a:ext cx="194049"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39">
                  <a:extLst>
                    <a:ext uri="{FF2B5EF4-FFF2-40B4-BE49-F238E27FC236}">
                      <a16:creationId xmlns:a16="http://schemas.microsoft.com/office/drawing/2014/main" id="{0FA587A0-9D53-140C-F288-6D59C89FC56A}"/>
                    </a:ext>
                  </a:extLst>
                </p:cNvPr>
                <p:cNvCxnSpPr/>
                <p:nvPr/>
              </p:nvCxnSpPr>
              <p:spPr>
                <a:xfrm>
                  <a:off x="2872918" y="1616893"/>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40">
                  <a:extLst>
                    <a:ext uri="{FF2B5EF4-FFF2-40B4-BE49-F238E27FC236}">
                      <a16:creationId xmlns:a16="http://schemas.microsoft.com/office/drawing/2014/main" id="{7E96CA66-66C8-B3A9-9F71-7FDF772ABFB0}"/>
                    </a:ext>
                  </a:extLst>
                </p:cNvPr>
                <p:cNvCxnSpPr/>
                <p:nvPr/>
              </p:nvCxnSpPr>
              <p:spPr>
                <a:xfrm>
                  <a:off x="2872918" y="1694900"/>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41">
                  <a:extLst>
                    <a:ext uri="{FF2B5EF4-FFF2-40B4-BE49-F238E27FC236}">
                      <a16:creationId xmlns:a16="http://schemas.microsoft.com/office/drawing/2014/main" id="{C115AB02-52A3-F734-869B-7AC39D7A8482}"/>
                    </a:ext>
                  </a:extLst>
                </p:cNvPr>
                <p:cNvCxnSpPr/>
                <p:nvPr/>
              </p:nvCxnSpPr>
              <p:spPr>
                <a:xfrm>
                  <a:off x="1892278" y="1616893"/>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42">
                  <a:extLst>
                    <a:ext uri="{FF2B5EF4-FFF2-40B4-BE49-F238E27FC236}">
                      <a16:creationId xmlns:a16="http://schemas.microsoft.com/office/drawing/2014/main" id="{361F7B41-F234-9003-9E0F-2CFBD8A807F4}"/>
                    </a:ext>
                  </a:extLst>
                </p:cNvPr>
                <p:cNvCxnSpPr/>
                <p:nvPr/>
              </p:nvCxnSpPr>
              <p:spPr>
                <a:xfrm>
                  <a:off x="1892278" y="1694900"/>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43">
                  <a:extLst>
                    <a:ext uri="{FF2B5EF4-FFF2-40B4-BE49-F238E27FC236}">
                      <a16:creationId xmlns:a16="http://schemas.microsoft.com/office/drawing/2014/main" id="{6E140C54-D261-4DD3-8801-9D637F38441E}"/>
                    </a:ext>
                  </a:extLst>
                </p:cNvPr>
                <p:cNvCxnSpPr/>
                <p:nvPr/>
              </p:nvCxnSpPr>
              <p:spPr>
                <a:xfrm>
                  <a:off x="2872918" y="2204540"/>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44">
                  <a:extLst>
                    <a:ext uri="{FF2B5EF4-FFF2-40B4-BE49-F238E27FC236}">
                      <a16:creationId xmlns:a16="http://schemas.microsoft.com/office/drawing/2014/main" id="{01CBD1B1-6C96-56D9-08DD-49F23636C417}"/>
                    </a:ext>
                  </a:extLst>
                </p:cNvPr>
                <p:cNvCxnSpPr/>
                <p:nvPr/>
              </p:nvCxnSpPr>
              <p:spPr>
                <a:xfrm>
                  <a:off x="2872918" y="2275612"/>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45">
                  <a:extLst>
                    <a:ext uri="{FF2B5EF4-FFF2-40B4-BE49-F238E27FC236}">
                      <a16:creationId xmlns:a16="http://schemas.microsoft.com/office/drawing/2014/main" id="{2B5D34C9-8470-BD3B-7200-424D3E2C5E2E}"/>
                    </a:ext>
                  </a:extLst>
                </p:cNvPr>
                <p:cNvCxnSpPr/>
                <p:nvPr/>
              </p:nvCxnSpPr>
              <p:spPr>
                <a:xfrm>
                  <a:off x="1895743" y="2197606"/>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46">
                  <a:extLst>
                    <a:ext uri="{FF2B5EF4-FFF2-40B4-BE49-F238E27FC236}">
                      <a16:creationId xmlns:a16="http://schemas.microsoft.com/office/drawing/2014/main" id="{2EA59341-DDEA-F72C-4C74-DC3C90F02A45}"/>
                    </a:ext>
                  </a:extLst>
                </p:cNvPr>
                <p:cNvCxnSpPr/>
                <p:nvPr/>
              </p:nvCxnSpPr>
              <p:spPr>
                <a:xfrm>
                  <a:off x="1895743" y="2279079"/>
                  <a:ext cx="90094"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102" name="Picture 47">
                  <a:extLst>
                    <a:ext uri="{FF2B5EF4-FFF2-40B4-BE49-F238E27FC236}">
                      <a16:creationId xmlns:a16="http://schemas.microsoft.com/office/drawing/2014/main" id="{1F1F0634-B9D3-13F2-8F54-C3346E84DA5D}"/>
                    </a:ext>
                  </a:extLst>
                </p:cNvPr>
                <p:cNvPicPr>
                  <a:picLocks noChangeAspect="1"/>
                </p:cNvPicPr>
                <p:nvPr/>
              </p:nvPicPr>
              <p:blipFill rotWithShape="1">
                <a:blip r:embed="rId12" cstate="print">
                  <a:duotone>
                    <a:schemeClr val="bg2">
                      <a:shade val="45000"/>
                      <a:satMod val="135000"/>
                    </a:schemeClr>
                    <a:prstClr val="white"/>
                  </a:duotone>
                </a:blip>
                <a:srcRect/>
                <a:stretch/>
              </p:blipFill>
              <p:spPr>
                <a:xfrm rot="18487848">
                  <a:off x="1879384" y="1396172"/>
                  <a:ext cx="565976" cy="519945"/>
                </a:xfrm>
                <a:prstGeom prst="rect">
                  <a:avLst/>
                </a:prstGeom>
              </p:spPr>
            </p:pic>
            <p:pic>
              <p:nvPicPr>
                <p:cNvPr id="103" name="Picture 48">
                  <a:extLst>
                    <a:ext uri="{FF2B5EF4-FFF2-40B4-BE49-F238E27FC236}">
                      <a16:creationId xmlns:a16="http://schemas.microsoft.com/office/drawing/2014/main" id="{6FEA1679-E22F-E028-DECF-AFA53635460D}"/>
                    </a:ext>
                  </a:extLst>
                </p:cNvPr>
                <p:cNvPicPr>
                  <a:picLocks noChangeAspect="1"/>
                </p:cNvPicPr>
                <p:nvPr/>
              </p:nvPicPr>
              <p:blipFill rotWithShape="1">
                <a:blip r:embed="rId12" cstate="print">
                  <a:duotone>
                    <a:schemeClr val="bg2">
                      <a:shade val="45000"/>
                      <a:satMod val="135000"/>
                    </a:schemeClr>
                    <a:prstClr val="white"/>
                  </a:duotone>
                </a:blip>
                <a:srcRect/>
                <a:stretch/>
              </p:blipFill>
              <p:spPr>
                <a:xfrm rot="18487848">
                  <a:off x="2417502" y="1396172"/>
                  <a:ext cx="565976" cy="519945"/>
                </a:xfrm>
                <a:prstGeom prst="rect">
                  <a:avLst/>
                </a:prstGeom>
              </p:spPr>
            </p:pic>
            <p:sp>
              <p:nvSpPr>
                <p:cNvPr id="24626" name="TextBox 60">
                  <a:extLst>
                    <a:ext uri="{FF2B5EF4-FFF2-40B4-BE49-F238E27FC236}">
                      <a16:creationId xmlns:a16="http://schemas.microsoft.com/office/drawing/2014/main" id="{B2038456-33C2-A93F-CDE0-5F78D35A98FD}"/>
                    </a:ext>
                  </a:extLst>
                </p:cNvPr>
                <p:cNvSpPr txBox="1">
                  <a:spLocks noChangeArrowheads="1"/>
                </p:cNvSpPr>
                <p:nvPr/>
              </p:nvSpPr>
              <p:spPr bwMode="auto">
                <a:xfrm>
                  <a:off x="1903690" y="1488689"/>
                  <a:ext cx="537446" cy="3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1197" b="1">
                      <a:solidFill>
                        <a:srgbClr val="000000"/>
                      </a:solidFill>
                      <a:latin typeface="黑体" panose="02010609060101010101" pitchFamily="49" charset="-122"/>
                      <a:ea typeface="黑体" panose="02010609060101010101" pitchFamily="49" charset="-122"/>
                    </a:rPr>
                    <a:t>CPU1</a:t>
                  </a:r>
                </a:p>
              </p:txBody>
            </p:sp>
            <p:sp>
              <p:nvSpPr>
                <p:cNvPr id="24627" name="TextBox 61">
                  <a:extLst>
                    <a:ext uri="{FF2B5EF4-FFF2-40B4-BE49-F238E27FC236}">
                      <a16:creationId xmlns:a16="http://schemas.microsoft.com/office/drawing/2014/main" id="{5F97F71A-5513-FD69-F96E-4188A066CA83}"/>
                    </a:ext>
                  </a:extLst>
                </p:cNvPr>
                <p:cNvSpPr txBox="1">
                  <a:spLocks noChangeArrowheads="1"/>
                </p:cNvSpPr>
                <p:nvPr/>
              </p:nvSpPr>
              <p:spPr bwMode="auto">
                <a:xfrm>
                  <a:off x="2452047" y="1488689"/>
                  <a:ext cx="537446" cy="3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1197" b="1">
                      <a:solidFill>
                        <a:srgbClr val="000000"/>
                      </a:solidFill>
                      <a:latin typeface="黑体" panose="02010609060101010101" pitchFamily="49" charset="-122"/>
                      <a:ea typeface="黑体" panose="02010609060101010101" pitchFamily="49" charset="-122"/>
                    </a:rPr>
                    <a:t>CPU2</a:t>
                  </a:r>
                </a:p>
              </p:txBody>
            </p:sp>
            <p:sp>
              <p:nvSpPr>
                <p:cNvPr id="24628" name="TextBox 62">
                  <a:extLst>
                    <a:ext uri="{FF2B5EF4-FFF2-40B4-BE49-F238E27FC236}">
                      <a16:creationId xmlns:a16="http://schemas.microsoft.com/office/drawing/2014/main" id="{C3CF7143-FF95-A0C3-5D60-A5FF1E55FA05}"/>
                    </a:ext>
                  </a:extLst>
                </p:cNvPr>
                <p:cNvSpPr txBox="1">
                  <a:spLocks noChangeArrowheads="1"/>
                </p:cNvSpPr>
                <p:nvPr/>
              </p:nvSpPr>
              <p:spPr bwMode="auto">
                <a:xfrm>
                  <a:off x="1893450" y="2073385"/>
                  <a:ext cx="537446" cy="3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1197" b="1">
                      <a:solidFill>
                        <a:srgbClr val="000000"/>
                      </a:solidFill>
                      <a:latin typeface="黑体" panose="02010609060101010101" pitchFamily="49" charset="-122"/>
                      <a:ea typeface="黑体" panose="02010609060101010101" pitchFamily="49" charset="-122"/>
                    </a:rPr>
                    <a:t>CPU3</a:t>
                  </a:r>
                </a:p>
              </p:txBody>
            </p:sp>
            <p:sp>
              <p:nvSpPr>
                <p:cNvPr id="24629" name="TextBox 63">
                  <a:extLst>
                    <a:ext uri="{FF2B5EF4-FFF2-40B4-BE49-F238E27FC236}">
                      <a16:creationId xmlns:a16="http://schemas.microsoft.com/office/drawing/2014/main" id="{B17F221B-B514-096A-0C5D-F693261574EC}"/>
                    </a:ext>
                  </a:extLst>
                </p:cNvPr>
                <p:cNvSpPr txBox="1">
                  <a:spLocks noChangeArrowheads="1"/>
                </p:cNvSpPr>
                <p:nvPr/>
              </p:nvSpPr>
              <p:spPr bwMode="auto">
                <a:xfrm>
                  <a:off x="2431568" y="2073385"/>
                  <a:ext cx="537446" cy="3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1197" b="1">
                      <a:solidFill>
                        <a:srgbClr val="000000"/>
                      </a:solidFill>
                      <a:latin typeface="黑体" panose="02010609060101010101" pitchFamily="49" charset="-122"/>
                      <a:ea typeface="黑体" panose="02010609060101010101" pitchFamily="49" charset="-122"/>
                    </a:rPr>
                    <a:t>CPU4</a:t>
                  </a:r>
                </a:p>
              </p:txBody>
            </p:sp>
            <p:sp>
              <p:nvSpPr>
                <p:cNvPr id="108" name="Rectangle 51">
                  <a:extLst>
                    <a:ext uri="{FF2B5EF4-FFF2-40B4-BE49-F238E27FC236}">
                      <a16:creationId xmlns:a16="http://schemas.microsoft.com/office/drawing/2014/main" id="{39B847F1-E5FB-C8EA-D4AF-79FDA48742F8}"/>
                    </a:ext>
                  </a:extLst>
                </p:cNvPr>
                <p:cNvSpPr/>
                <p:nvPr/>
              </p:nvSpPr>
              <p:spPr>
                <a:xfrm>
                  <a:off x="1985837" y="1459148"/>
                  <a:ext cx="349981" cy="3900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sp>
              <p:nvSpPr>
                <p:cNvPr id="109" name="Rectangle 52">
                  <a:extLst>
                    <a:ext uri="{FF2B5EF4-FFF2-40B4-BE49-F238E27FC236}">
                      <a16:creationId xmlns:a16="http://schemas.microsoft.com/office/drawing/2014/main" id="{F1718785-5868-ED36-49F0-025E21C7C80B}"/>
                    </a:ext>
                  </a:extLst>
                </p:cNvPr>
                <p:cNvSpPr/>
                <p:nvPr/>
              </p:nvSpPr>
              <p:spPr>
                <a:xfrm>
                  <a:off x="1977175" y="2039860"/>
                  <a:ext cx="349981" cy="39003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sp>
              <p:nvSpPr>
                <p:cNvPr id="110" name="Rectangle 53">
                  <a:extLst>
                    <a:ext uri="{FF2B5EF4-FFF2-40B4-BE49-F238E27FC236}">
                      <a16:creationId xmlns:a16="http://schemas.microsoft.com/office/drawing/2014/main" id="{CA58EBED-D2C5-88E6-9352-4951EF7E7C40}"/>
                    </a:ext>
                  </a:extLst>
                </p:cNvPr>
                <p:cNvSpPr/>
                <p:nvPr/>
              </p:nvSpPr>
              <p:spPr>
                <a:xfrm>
                  <a:off x="2529867" y="1460881"/>
                  <a:ext cx="349981" cy="388297"/>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sp>
              <p:nvSpPr>
                <p:cNvPr id="111" name="Rectangle 54">
                  <a:extLst>
                    <a:ext uri="{FF2B5EF4-FFF2-40B4-BE49-F238E27FC236}">
                      <a16:creationId xmlns:a16="http://schemas.microsoft.com/office/drawing/2014/main" id="{F5B093DD-D5C2-C773-B270-7CCCEC4D50F7}"/>
                    </a:ext>
                  </a:extLst>
                </p:cNvPr>
                <p:cNvSpPr/>
                <p:nvPr/>
              </p:nvSpPr>
              <p:spPr>
                <a:xfrm>
                  <a:off x="2522937" y="2039860"/>
                  <a:ext cx="349981" cy="39003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FFFFFF"/>
                    </a:solidFill>
                    <a:ea typeface="宋体" pitchFamily="2" charset="-122"/>
                  </a:endParaRPr>
                </a:p>
              </p:txBody>
            </p:sp>
          </p:grpSp>
        </p:grpSp>
        <p:pic>
          <p:nvPicPr>
            <p:cNvPr id="73" name="Picture 59">
              <a:extLst>
                <a:ext uri="{FF2B5EF4-FFF2-40B4-BE49-F238E27FC236}">
                  <a16:creationId xmlns:a16="http://schemas.microsoft.com/office/drawing/2014/main" id="{6BF36A09-6497-43A9-23DA-8F64206B57E4}"/>
                </a:ext>
              </a:extLst>
            </p:cNvPr>
            <p:cNvPicPr>
              <a:picLocks noChangeAspect="1"/>
            </p:cNvPicPr>
            <p:nvPr/>
          </p:nvPicPr>
          <p:blipFill rotWithShape="1">
            <a:blip r:embed="rId13" cstate="print"/>
            <a:srcRect/>
            <a:stretch/>
          </p:blipFill>
          <p:spPr>
            <a:xfrm>
              <a:off x="1859039" y="2961496"/>
              <a:ext cx="1146223" cy="683492"/>
            </a:xfrm>
            <a:prstGeom prst="rect">
              <a:avLst/>
            </a:prstGeom>
            <a:effectLst>
              <a:softEdge rad="38100"/>
            </a:effectLst>
          </p:spPr>
        </p:pic>
        <p:sp>
          <p:nvSpPr>
            <p:cNvPr id="24596" name="TextBox 91">
              <a:extLst>
                <a:ext uri="{FF2B5EF4-FFF2-40B4-BE49-F238E27FC236}">
                  <a16:creationId xmlns:a16="http://schemas.microsoft.com/office/drawing/2014/main" id="{20371DF8-604C-2F71-3441-BECA34E4979F}"/>
                </a:ext>
              </a:extLst>
            </p:cNvPr>
            <p:cNvSpPr txBox="1">
              <a:spLocks noChangeArrowheads="1"/>
            </p:cNvSpPr>
            <p:nvPr/>
          </p:nvSpPr>
          <p:spPr bwMode="auto">
            <a:xfrm>
              <a:off x="1619960" y="3610662"/>
              <a:ext cx="16232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596" b="1">
                  <a:solidFill>
                    <a:srgbClr val="000000"/>
                  </a:solidFill>
                  <a:latin typeface="黑体" panose="02010609060101010101" pitchFamily="49" charset="-122"/>
                  <a:ea typeface="黑体" panose="02010609060101010101" pitchFamily="49" charset="-122"/>
                </a:rPr>
                <a:t>超级计算机</a:t>
              </a:r>
              <a:endParaRPr kumimoji="1" lang="en-US" altLang="zh-CN" sz="1596" b="1">
                <a:solidFill>
                  <a:srgbClr val="000000"/>
                </a:solidFill>
                <a:latin typeface="黑体" panose="02010609060101010101" pitchFamily="49" charset="-122"/>
                <a:ea typeface="黑体" panose="02010609060101010101" pitchFamily="49" charset="-122"/>
              </a:endParaRPr>
            </a:p>
          </p:txBody>
        </p:sp>
      </p:grpSp>
      <p:pic>
        <p:nvPicPr>
          <p:cNvPr id="24587" name="Picture 85">
            <a:extLst>
              <a:ext uri="{FF2B5EF4-FFF2-40B4-BE49-F238E27FC236}">
                <a16:creationId xmlns:a16="http://schemas.microsoft.com/office/drawing/2014/main" id="{68618995-F419-71DC-D805-2460A836C29D}"/>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097596" y="4513391"/>
            <a:ext cx="1293384" cy="12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8" name="Group 8">
            <a:extLst>
              <a:ext uri="{FF2B5EF4-FFF2-40B4-BE49-F238E27FC236}">
                <a16:creationId xmlns:a16="http://schemas.microsoft.com/office/drawing/2014/main" id="{9A8372C2-F4D9-A0FD-A323-57BFB3A47C42}"/>
              </a:ext>
            </a:extLst>
          </p:cNvPr>
          <p:cNvGrpSpPr>
            <a:grpSpLocks/>
          </p:cNvGrpSpPr>
          <p:nvPr/>
        </p:nvGrpSpPr>
        <p:grpSpPr bwMode="auto">
          <a:xfrm>
            <a:off x="6558744" y="1763563"/>
            <a:ext cx="2024772" cy="1940869"/>
            <a:chOff x="6576755" y="2002813"/>
            <a:chExt cx="2031325" cy="1946403"/>
          </a:xfrm>
        </p:grpSpPr>
        <p:pic>
          <p:nvPicPr>
            <p:cNvPr id="24592" name="Picture 97">
              <a:extLst>
                <a:ext uri="{FF2B5EF4-FFF2-40B4-BE49-F238E27FC236}">
                  <a16:creationId xmlns:a16="http://schemas.microsoft.com/office/drawing/2014/main" id="{A742D247-0CEE-C262-118E-3D1214450F30}"/>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795136" y="2002813"/>
              <a:ext cx="1563212" cy="153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3" name="Rectangle 3">
              <a:extLst>
                <a:ext uri="{FF2B5EF4-FFF2-40B4-BE49-F238E27FC236}">
                  <a16:creationId xmlns:a16="http://schemas.microsoft.com/office/drawing/2014/main" id="{B405B0B3-15D4-0E09-83EF-E3922EC46AC6}"/>
                </a:ext>
              </a:extLst>
            </p:cNvPr>
            <p:cNvSpPr>
              <a:spLocks noChangeArrowheads="1"/>
            </p:cNvSpPr>
            <p:nvPr/>
          </p:nvSpPr>
          <p:spPr bwMode="auto">
            <a:xfrm>
              <a:off x="6576755" y="3610662"/>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596" b="1">
                  <a:solidFill>
                    <a:srgbClr val="000000"/>
                  </a:solidFill>
                  <a:latin typeface="黑体" panose="02010609060101010101" pitchFamily="49" charset="-122"/>
                  <a:ea typeface="黑体" panose="02010609060101010101" pitchFamily="49" charset="-122"/>
                </a:rPr>
                <a:t>神经突触计算机芯片</a:t>
              </a:r>
              <a:endParaRPr kumimoji="1" lang="en-US" altLang="zh-CN" sz="1596" b="1">
                <a:solidFill>
                  <a:srgbClr val="000000"/>
                </a:solidFill>
                <a:latin typeface="黑体" panose="02010609060101010101" pitchFamily="49" charset="-122"/>
                <a:ea typeface="黑体" panose="02010609060101010101" pitchFamily="49" charset="-122"/>
              </a:endParaRPr>
            </a:p>
          </p:txBody>
        </p:sp>
      </p:grpSp>
      <p:sp>
        <p:nvSpPr>
          <p:cNvPr id="24589" name="TextBox 99">
            <a:extLst>
              <a:ext uri="{FF2B5EF4-FFF2-40B4-BE49-F238E27FC236}">
                <a16:creationId xmlns:a16="http://schemas.microsoft.com/office/drawing/2014/main" id="{03FA7851-4142-9B7F-799C-0A22A2C9BBE7}"/>
              </a:ext>
            </a:extLst>
          </p:cNvPr>
          <p:cNvSpPr txBox="1">
            <a:spLocks noChangeArrowheads="1"/>
          </p:cNvSpPr>
          <p:nvPr/>
        </p:nvSpPr>
        <p:spPr bwMode="auto">
          <a:xfrm>
            <a:off x="327701" y="2688088"/>
            <a:ext cx="432183" cy="224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200000"/>
              </a:lnSpc>
              <a:spcBef>
                <a:spcPct val="0"/>
              </a:spcBef>
              <a:buClrTx/>
              <a:buFontTx/>
              <a:buNone/>
            </a:pPr>
            <a:r>
              <a:rPr kumimoji="1" lang="zh-CN" altLang="en-US" sz="2393" b="1">
                <a:solidFill>
                  <a:srgbClr val="000000"/>
                </a:solidFill>
                <a:latin typeface="黑体" panose="02010609060101010101" pitchFamily="49" charset="-122"/>
                <a:ea typeface="黑体" panose="02010609060101010101" pitchFamily="49" charset="-122"/>
              </a:rPr>
              <a:t>计算机</a:t>
            </a:r>
            <a:endParaRPr kumimoji="1" lang="en-US" altLang="zh-CN" sz="2393" b="1">
              <a:solidFill>
                <a:srgbClr val="000000"/>
              </a:solidFill>
              <a:latin typeface="黑体" panose="02010609060101010101" pitchFamily="49" charset="-122"/>
              <a:ea typeface="黑体" panose="02010609060101010101" pitchFamily="49" charset="-122"/>
            </a:endParaRPr>
          </a:p>
        </p:txBody>
      </p:sp>
      <p:sp>
        <p:nvSpPr>
          <p:cNvPr id="117" name="Left Brace 3">
            <a:extLst>
              <a:ext uri="{FF2B5EF4-FFF2-40B4-BE49-F238E27FC236}">
                <a16:creationId xmlns:a16="http://schemas.microsoft.com/office/drawing/2014/main" id="{63EE1308-8975-79F1-215C-48ADBF3517DE}"/>
              </a:ext>
            </a:extLst>
          </p:cNvPr>
          <p:cNvSpPr/>
          <p:nvPr/>
        </p:nvSpPr>
        <p:spPr>
          <a:xfrm>
            <a:off x="854869" y="2561440"/>
            <a:ext cx="180472" cy="2493368"/>
          </a:xfrm>
          <a:prstGeom prst="leftBrace">
            <a:avLst>
              <a:gd name="adj1" fmla="val 55449"/>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endParaRPr kumimoji="1" lang="en-US" altLang="zh-CN" sz="2194" b="1">
              <a:solidFill>
                <a:srgbClr val="000000"/>
              </a:solidFill>
              <a:ea typeface="宋体" pitchFamily="2" charset="-122"/>
            </a:endParaRPr>
          </a:p>
        </p:txBody>
      </p:sp>
      <p:sp>
        <p:nvSpPr>
          <p:cNvPr id="24591" name="TextBox 94">
            <a:extLst>
              <a:ext uri="{FF2B5EF4-FFF2-40B4-BE49-F238E27FC236}">
                <a16:creationId xmlns:a16="http://schemas.microsoft.com/office/drawing/2014/main" id="{27D327C6-0538-DD85-3A64-CA9E6A93DB72}"/>
              </a:ext>
            </a:extLst>
          </p:cNvPr>
          <p:cNvSpPr txBox="1">
            <a:spLocks noChangeArrowheads="1"/>
          </p:cNvSpPr>
          <p:nvPr/>
        </p:nvSpPr>
        <p:spPr bwMode="auto">
          <a:xfrm>
            <a:off x="4782516" y="3742425"/>
            <a:ext cx="709224" cy="39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kumimoji="1" lang="zh-CN" altLang="en-US" sz="1994" b="1">
                <a:solidFill>
                  <a:srgbClr val="000000"/>
                </a:solidFill>
                <a:latin typeface="黑体" panose="02010609060101010101" pitchFamily="49" charset="-122"/>
                <a:ea typeface="黑体" panose="02010609060101010101" pitchFamily="49" charset="-122"/>
              </a:rPr>
              <a:t>今天</a:t>
            </a:r>
          </a:p>
        </p:txBody>
      </p:sp>
      <p:sp>
        <p:nvSpPr>
          <p:cNvPr id="4" name="Rectangle 2">
            <a:extLst>
              <a:ext uri="{FF2B5EF4-FFF2-40B4-BE49-F238E27FC236}">
                <a16:creationId xmlns:a16="http://schemas.microsoft.com/office/drawing/2014/main" id="{870A73D1-A30D-1232-62AD-F11675C06006}"/>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计算机科学的发展</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ounded Rectangle 2">
            <a:extLst>
              <a:ext uri="{FF2B5EF4-FFF2-40B4-BE49-F238E27FC236}">
                <a16:creationId xmlns:a16="http://schemas.microsoft.com/office/drawing/2014/main" id="{CF9D6987-7505-E480-DD7A-D9B1E8D3BB61}"/>
              </a:ext>
            </a:extLst>
          </p:cNvPr>
          <p:cNvSpPr/>
          <p:nvPr/>
        </p:nvSpPr>
        <p:spPr>
          <a:xfrm>
            <a:off x="538251" y="1875962"/>
            <a:ext cx="3155099" cy="4507058"/>
          </a:xfrm>
          <a:prstGeom prst="roundRect">
            <a:avLst/>
          </a:prstGeom>
          <a:solidFill>
            <a:srgbClr val="E7EEF9"/>
          </a:solidFill>
          <a:ln>
            <a:solidFill>
              <a:srgbClr val="133381"/>
            </a:solidFill>
          </a:ln>
        </p:spPr>
        <p:style>
          <a:lnRef idx="1">
            <a:schemeClr val="accent5"/>
          </a:lnRef>
          <a:fillRef idx="2">
            <a:schemeClr val="accent5"/>
          </a:fillRef>
          <a:effectRef idx="1">
            <a:schemeClr val="accent5"/>
          </a:effectRef>
          <a:fontRef idx="minor">
            <a:schemeClr val="dk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000000"/>
              </a:solidFill>
              <a:ea typeface="宋体" pitchFamily="2" charset="-122"/>
            </a:endParaRPr>
          </a:p>
        </p:txBody>
      </p:sp>
      <p:sp>
        <p:nvSpPr>
          <p:cNvPr id="121" name="Rounded Rectangle 3">
            <a:extLst>
              <a:ext uri="{FF2B5EF4-FFF2-40B4-BE49-F238E27FC236}">
                <a16:creationId xmlns:a16="http://schemas.microsoft.com/office/drawing/2014/main" id="{8EA8A224-21C8-C7F7-76C4-180D84ABA4D0}"/>
              </a:ext>
            </a:extLst>
          </p:cNvPr>
          <p:cNvSpPr/>
          <p:nvPr/>
        </p:nvSpPr>
        <p:spPr>
          <a:xfrm>
            <a:off x="4999399" y="1842717"/>
            <a:ext cx="3623694" cy="4508641"/>
          </a:xfrm>
          <a:prstGeom prst="roundRect">
            <a:avLst>
              <a:gd name="adj" fmla="val 11289"/>
            </a:avLst>
          </a:prstGeom>
          <a:solidFill>
            <a:srgbClr val="E7EEF9"/>
          </a:solidFill>
          <a:ln>
            <a:solidFill>
              <a:srgbClr val="133381"/>
            </a:solidFill>
          </a:ln>
        </p:spPr>
        <p:style>
          <a:lnRef idx="1">
            <a:schemeClr val="accent6"/>
          </a:lnRef>
          <a:fillRef idx="2">
            <a:schemeClr val="accent6"/>
          </a:fillRef>
          <a:effectRef idx="1">
            <a:schemeClr val="accent6"/>
          </a:effectRef>
          <a:fontRef idx="minor">
            <a:schemeClr val="dk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000000"/>
              </a:solidFill>
              <a:ea typeface="宋体" pitchFamily="2" charset="-122"/>
            </a:endParaRPr>
          </a:p>
        </p:txBody>
      </p:sp>
      <p:sp>
        <p:nvSpPr>
          <p:cNvPr id="122" name="Oval 5">
            <a:extLst>
              <a:ext uri="{FF2B5EF4-FFF2-40B4-BE49-F238E27FC236}">
                <a16:creationId xmlns:a16="http://schemas.microsoft.com/office/drawing/2014/main" id="{81DE55B2-47A9-3510-4178-D4DE130933E2}"/>
              </a:ext>
            </a:extLst>
          </p:cNvPr>
          <p:cNvSpPr/>
          <p:nvPr/>
        </p:nvSpPr>
        <p:spPr>
          <a:xfrm>
            <a:off x="1359875" y="1942453"/>
            <a:ext cx="1565676" cy="1565676"/>
          </a:xfrm>
          <a:prstGeom prst="ellipse">
            <a:avLst/>
          </a:prstGeom>
          <a:solidFill>
            <a:srgbClr val="FFFFFF"/>
          </a:solidFill>
          <a:ln w="57150" cmpd="sng">
            <a:solidFill>
              <a:srgbClr val="13338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FFFFFF"/>
              </a:solidFill>
              <a:ea typeface="宋体" pitchFamily="2" charset="-122"/>
            </a:endParaRPr>
          </a:p>
        </p:txBody>
      </p:sp>
      <p:pic>
        <p:nvPicPr>
          <p:cNvPr id="25605" name="Picture 6" descr="computer_clipart_keyboard_5B1_5D.gif">
            <a:extLst>
              <a:ext uri="{FF2B5EF4-FFF2-40B4-BE49-F238E27FC236}">
                <a16:creationId xmlns:a16="http://schemas.microsoft.com/office/drawing/2014/main" id="{2DFABD0F-BACA-0389-8E20-95A7B223AE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2668" y="2192581"/>
            <a:ext cx="1038507" cy="106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Rounded Rectangle 8">
            <a:extLst>
              <a:ext uri="{FF2B5EF4-FFF2-40B4-BE49-F238E27FC236}">
                <a16:creationId xmlns:a16="http://schemas.microsoft.com/office/drawing/2014/main" id="{6EABF5B4-E0AC-BB52-3D17-E192D92582D6}"/>
              </a:ext>
            </a:extLst>
          </p:cNvPr>
          <p:cNvSpPr/>
          <p:nvPr/>
        </p:nvSpPr>
        <p:spPr>
          <a:xfrm>
            <a:off x="5325516" y="2013691"/>
            <a:ext cx="2952464" cy="1423199"/>
          </a:xfrm>
          <a:prstGeom prst="roundRect">
            <a:avLst/>
          </a:prstGeom>
          <a:solidFill>
            <a:srgbClr val="FFFFFF"/>
          </a:solidFill>
          <a:ln w="57150" cmpd="sng">
            <a:solidFill>
              <a:srgbClr val="13338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FFFFFF"/>
              </a:solidFill>
              <a:ea typeface="宋体" pitchFamily="2" charset="-122"/>
            </a:endParaRPr>
          </a:p>
        </p:txBody>
      </p:sp>
      <p:grpSp>
        <p:nvGrpSpPr>
          <p:cNvPr id="25607" name="Group 13">
            <a:extLst>
              <a:ext uri="{FF2B5EF4-FFF2-40B4-BE49-F238E27FC236}">
                <a16:creationId xmlns:a16="http://schemas.microsoft.com/office/drawing/2014/main" id="{82C5A54A-CB99-DEBE-1D7E-B75DF1785411}"/>
              </a:ext>
            </a:extLst>
          </p:cNvPr>
          <p:cNvGrpSpPr>
            <a:grpSpLocks/>
          </p:cNvGrpSpPr>
          <p:nvPr/>
        </p:nvGrpSpPr>
        <p:grpSpPr bwMode="auto">
          <a:xfrm>
            <a:off x="1131910" y="4500726"/>
            <a:ext cx="2300230" cy="1581507"/>
            <a:chOff x="1387699" y="4257364"/>
            <a:chExt cx="2738555" cy="1882969"/>
          </a:xfrm>
        </p:grpSpPr>
        <p:sp>
          <p:nvSpPr>
            <p:cNvPr id="126" name="Oval 14">
              <a:extLst>
                <a:ext uri="{FF2B5EF4-FFF2-40B4-BE49-F238E27FC236}">
                  <a16:creationId xmlns:a16="http://schemas.microsoft.com/office/drawing/2014/main" id="{52E27BF8-4DD6-2A89-E3DF-5D895202A496}"/>
                </a:ext>
              </a:extLst>
            </p:cNvPr>
            <p:cNvSpPr/>
            <p:nvPr/>
          </p:nvSpPr>
          <p:spPr>
            <a:xfrm>
              <a:off x="1617640" y="4257364"/>
              <a:ext cx="1882874" cy="1882969"/>
            </a:xfrm>
            <a:prstGeom prst="ellipse">
              <a:avLst/>
            </a:prstGeom>
            <a:solidFill>
              <a:srgbClr val="FFFFFF"/>
            </a:solidFill>
            <a:ln w="57150" cmpd="sng">
              <a:solidFill>
                <a:srgbClr val="13338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FFFFFF"/>
                </a:solidFill>
                <a:ea typeface="宋体" pitchFamily="2" charset="-122"/>
              </a:endParaRPr>
            </a:p>
          </p:txBody>
        </p:sp>
        <p:pic>
          <p:nvPicPr>
            <p:cNvPr id="25635" name="Picture 44" descr="j0285750">
              <a:extLst>
                <a:ext uri="{FF2B5EF4-FFF2-40B4-BE49-F238E27FC236}">
                  <a16:creationId xmlns:a16="http://schemas.microsoft.com/office/drawing/2014/main" id="{09ED63B1-8DD1-3A22-7A55-A42A2AFBD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699" y="4257364"/>
              <a:ext cx="1509587" cy="92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6" name="Picture 45" descr="MC900434865[1]">
              <a:extLst>
                <a:ext uri="{FF2B5EF4-FFF2-40B4-BE49-F238E27FC236}">
                  <a16:creationId xmlns:a16="http://schemas.microsoft.com/office/drawing/2014/main" id="{4AD96E11-3EFB-636F-7DDF-10451C8A7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759" y="5185156"/>
              <a:ext cx="806844" cy="80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7" name="Picture 35" descr="MC900434845[1]">
              <a:extLst>
                <a:ext uri="{FF2B5EF4-FFF2-40B4-BE49-F238E27FC236}">
                  <a16:creationId xmlns:a16="http://schemas.microsoft.com/office/drawing/2014/main" id="{27C116EA-4EAE-FE70-FDD2-A83A224F7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8244" y="4435855"/>
              <a:ext cx="1568010" cy="149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8" name="TextBox 18">
            <a:extLst>
              <a:ext uri="{FF2B5EF4-FFF2-40B4-BE49-F238E27FC236}">
                <a16:creationId xmlns:a16="http://schemas.microsoft.com/office/drawing/2014/main" id="{4BA3EE6E-CD6F-D242-3738-625C7CE06AC5}"/>
              </a:ext>
            </a:extLst>
          </p:cNvPr>
          <p:cNvSpPr txBox="1">
            <a:spLocks noChangeArrowheads="1"/>
          </p:cNvSpPr>
          <p:nvPr/>
        </p:nvSpPr>
        <p:spPr bwMode="auto">
          <a:xfrm>
            <a:off x="1225312" y="1443778"/>
            <a:ext cx="1719236" cy="39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94">
                <a:latin typeface="黑体" panose="02010609060101010101" pitchFamily="49" charset="-122"/>
                <a:ea typeface="黑体" panose="02010609060101010101" pitchFamily="49" charset="-122"/>
              </a:rPr>
              <a:t>面向科学计算</a:t>
            </a:r>
            <a:endParaRPr lang="en-US" altLang="zh-CN" sz="1994">
              <a:latin typeface="黑体" panose="02010609060101010101" pitchFamily="49" charset="-122"/>
              <a:ea typeface="黑体" panose="02010609060101010101" pitchFamily="49" charset="-122"/>
            </a:endParaRPr>
          </a:p>
        </p:txBody>
      </p:sp>
      <p:sp>
        <p:nvSpPr>
          <p:cNvPr id="25609" name="TextBox 19">
            <a:extLst>
              <a:ext uri="{FF2B5EF4-FFF2-40B4-BE49-F238E27FC236}">
                <a16:creationId xmlns:a16="http://schemas.microsoft.com/office/drawing/2014/main" id="{E9226439-2090-7D75-53DA-BF307A176AE8}"/>
              </a:ext>
            </a:extLst>
          </p:cNvPr>
          <p:cNvSpPr txBox="1">
            <a:spLocks noChangeArrowheads="1"/>
          </p:cNvSpPr>
          <p:nvPr/>
        </p:nvSpPr>
        <p:spPr bwMode="auto">
          <a:xfrm>
            <a:off x="5950837" y="1443778"/>
            <a:ext cx="1719236" cy="398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94">
                <a:latin typeface="黑体" panose="02010609060101010101" pitchFamily="49" charset="-122"/>
                <a:ea typeface="黑体" panose="02010609060101010101" pitchFamily="49" charset="-122"/>
              </a:rPr>
              <a:t>面向智慧社会</a:t>
            </a:r>
            <a:endParaRPr lang="en-US" altLang="zh-CN" sz="1994">
              <a:latin typeface="黑体" panose="02010609060101010101" pitchFamily="49" charset="-122"/>
              <a:ea typeface="黑体" panose="02010609060101010101" pitchFamily="49" charset="-122"/>
            </a:endParaRPr>
          </a:p>
        </p:txBody>
      </p:sp>
      <p:cxnSp>
        <p:nvCxnSpPr>
          <p:cNvPr id="132" name="Straight Arrow Connector 20">
            <a:extLst>
              <a:ext uri="{FF2B5EF4-FFF2-40B4-BE49-F238E27FC236}">
                <a16:creationId xmlns:a16="http://schemas.microsoft.com/office/drawing/2014/main" id="{586AAD51-1A60-9F66-2766-8F395CA52C64}"/>
              </a:ext>
            </a:extLst>
          </p:cNvPr>
          <p:cNvCxnSpPr>
            <a:stCxn id="122" idx="6"/>
            <a:endCxn id="124" idx="1"/>
          </p:cNvCxnSpPr>
          <p:nvPr/>
        </p:nvCxnSpPr>
        <p:spPr>
          <a:xfrm flipV="1">
            <a:off x="2925551" y="2724499"/>
            <a:ext cx="2399965" cy="0"/>
          </a:xfrm>
          <a:prstGeom prst="straightConnector1">
            <a:avLst/>
          </a:prstGeom>
          <a:ln w="57150" cmpd="sng">
            <a:solidFill>
              <a:srgbClr val="13338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21">
            <a:extLst>
              <a:ext uri="{FF2B5EF4-FFF2-40B4-BE49-F238E27FC236}">
                <a16:creationId xmlns:a16="http://schemas.microsoft.com/office/drawing/2014/main" id="{1FEEBD3F-4A48-58F5-811A-ABF970AFDB7B}"/>
              </a:ext>
            </a:extLst>
          </p:cNvPr>
          <p:cNvCxnSpPr/>
          <p:nvPr/>
        </p:nvCxnSpPr>
        <p:spPr>
          <a:xfrm>
            <a:off x="3144017" y="5278023"/>
            <a:ext cx="2190997" cy="14248"/>
          </a:xfrm>
          <a:prstGeom prst="straightConnector1">
            <a:avLst/>
          </a:prstGeom>
          <a:ln w="57150" cmpd="sng">
            <a:solidFill>
              <a:srgbClr val="133381"/>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5612" name="TextBox 22">
            <a:extLst>
              <a:ext uri="{FF2B5EF4-FFF2-40B4-BE49-F238E27FC236}">
                <a16:creationId xmlns:a16="http://schemas.microsoft.com/office/drawing/2014/main" id="{1E3E7570-D57D-5A04-1D8C-700720F14C0E}"/>
              </a:ext>
            </a:extLst>
          </p:cNvPr>
          <p:cNvSpPr txBox="1">
            <a:spLocks noChangeArrowheads="1"/>
          </p:cNvSpPr>
          <p:nvPr/>
        </p:nvSpPr>
        <p:spPr bwMode="auto">
          <a:xfrm>
            <a:off x="3989388" y="2080181"/>
            <a:ext cx="641152" cy="64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1795">
                <a:solidFill>
                  <a:srgbClr val="000000"/>
                </a:solidFill>
                <a:latin typeface="黑体" panose="02010609060101010101" pitchFamily="49" charset="-122"/>
                <a:ea typeface="黑体" panose="02010609060101010101" pitchFamily="49" charset="-122"/>
              </a:rPr>
              <a:t>I/O</a:t>
            </a:r>
            <a:r>
              <a:rPr lang="zh-CN" altLang="en-US" sz="1795">
                <a:solidFill>
                  <a:srgbClr val="000000"/>
                </a:solidFill>
                <a:latin typeface="黑体" panose="02010609060101010101" pitchFamily="49" charset="-122"/>
                <a:ea typeface="黑体" panose="02010609060101010101" pitchFamily="49" charset="-122"/>
              </a:rPr>
              <a:t>设备</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25613" name="TextBox 23">
            <a:extLst>
              <a:ext uri="{FF2B5EF4-FFF2-40B4-BE49-F238E27FC236}">
                <a16:creationId xmlns:a16="http://schemas.microsoft.com/office/drawing/2014/main" id="{47973F5D-8158-BE82-22BB-BB5E4DA4922C}"/>
              </a:ext>
            </a:extLst>
          </p:cNvPr>
          <p:cNvSpPr txBox="1">
            <a:spLocks noChangeArrowheads="1"/>
          </p:cNvSpPr>
          <p:nvPr/>
        </p:nvSpPr>
        <p:spPr bwMode="auto">
          <a:xfrm>
            <a:off x="3989388" y="4633706"/>
            <a:ext cx="641152" cy="64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计算模式</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136" name="Up-Down Arrow 24">
            <a:extLst>
              <a:ext uri="{FF2B5EF4-FFF2-40B4-BE49-F238E27FC236}">
                <a16:creationId xmlns:a16="http://schemas.microsoft.com/office/drawing/2014/main" id="{60F7A5CC-1E53-7CD6-F51A-1CA07DB62F88}"/>
              </a:ext>
            </a:extLst>
          </p:cNvPr>
          <p:cNvSpPr/>
          <p:nvPr/>
        </p:nvSpPr>
        <p:spPr>
          <a:xfrm>
            <a:off x="1871213" y="3585701"/>
            <a:ext cx="528752" cy="837454"/>
          </a:xfrm>
          <a:prstGeom prst="upDownArrow">
            <a:avLst>
              <a:gd name="adj1" fmla="val 50000"/>
              <a:gd name="adj2" fmla="val 36841"/>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FFFFFF"/>
              </a:solidFill>
              <a:ea typeface="宋体" pitchFamily="2" charset="-122"/>
            </a:endParaRPr>
          </a:p>
        </p:txBody>
      </p:sp>
      <p:sp>
        <p:nvSpPr>
          <p:cNvPr id="25615" name="TextBox 25">
            <a:extLst>
              <a:ext uri="{FF2B5EF4-FFF2-40B4-BE49-F238E27FC236}">
                <a16:creationId xmlns:a16="http://schemas.microsoft.com/office/drawing/2014/main" id="{C4C32783-B86F-19E3-D5B4-966B3017DD93}"/>
              </a:ext>
            </a:extLst>
          </p:cNvPr>
          <p:cNvSpPr txBox="1">
            <a:spLocks noChangeArrowheads="1"/>
          </p:cNvSpPr>
          <p:nvPr/>
        </p:nvSpPr>
        <p:spPr bwMode="auto">
          <a:xfrm>
            <a:off x="1131910" y="3682269"/>
            <a:ext cx="778880" cy="64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数据量小</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25616" name="TextBox 26">
            <a:extLst>
              <a:ext uri="{FF2B5EF4-FFF2-40B4-BE49-F238E27FC236}">
                <a16:creationId xmlns:a16="http://schemas.microsoft.com/office/drawing/2014/main" id="{5EDA5AF8-B263-F81F-853D-F1EF3E576F0A}"/>
              </a:ext>
            </a:extLst>
          </p:cNvPr>
          <p:cNvSpPr txBox="1">
            <a:spLocks noChangeArrowheads="1"/>
          </p:cNvSpPr>
          <p:nvPr/>
        </p:nvSpPr>
        <p:spPr bwMode="auto">
          <a:xfrm>
            <a:off x="2399965" y="3682269"/>
            <a:ext cx="729805" cy="64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类型简单</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139" name="Up-Down Arrow 27">
            <a:extLst>
              <a:ext uri="{FF2B5EF4-FFF2-40B4-BE49-F238E27FC236}">
                <a16:creationId xmlns:a16="http://schemas.microsoft.com/office/drawing/2014/main" id="{94B6C552-CBCD-1DC9-682F-A5C27439E07A}"/>
              </a:ext>
            </a:extLst>
          </p:cNvPr>
          <p:cNvSpPr/>
          <p:nvPr/>
        </p:nvSpPr>
        <p:spPr>
          <a:xfrm>
            <a:off x="6538163" y="3489131"/>
            <a:ext cx="528752" cy="837455"/>
          </a:xfrm>
          <a:prstGeom prst="upDownArrow">
            <a:avLst>
              <a:gd name="adj1" fmla="val 50000"/>
              <a:gd name="adj2" fmla="val 36841"/>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en-US" sz="1795" dirty="0">
                <a:solidFill>
                  <a:prstClr val="white"/>
                </a:solidFill>
              </a:rPr>
              <a:t>         </a:t>
            </a:r>
          </a:p>
        </p:txBody>
      </p:sp>
      <p:sp>
        <p:nvSpPr>
          <p:cNvPr id="25618" name="TextBox 28">
            <a:extLst>
              <a:ext uri="{FF2B5EF4-FFF2-40B4-BE49-F238E27FC236}">
                <a16:creationId xmlns:a16="http://schemas.microsoft.com/office/drawing/2014/main" id="{289E33DA-CB46-AA08-944E-3715A219EA05}"/>
              </a:ext>
            </a:extLst>
          </p:cNvPr>
          <p:cNvSpPr txBox="1">
            <a:spLocks noChangeArrowheads="1"/>
          </p:cNvSpPr>
          <p:nvPr/>
        </p:nvSpPr>
        <p:spPr bwMode="auto">
          <a:xfrm>
            <a:off x="6907023" y="3454303"/>
            <a:ext cx="1353542" cy="9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海量数据</a:t>
            </a:r>
            <a:endParaRPr lang="en-US" altLang="zh-CN" sz="1795">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类型复杂</a:t>
            </a:r>
            <a:endParaRPr lang="en-US" altLang="zh-CN" sz="1795">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价值分散</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25619" name="TextBox 29">
            <a:extLst>
              <a:ext uri="{FF2B5EF4-FFF2-40B4-BE49-F238E27FC236}">
                <a16:creationId xmlns:a16="http://schemas.microsoft.com/office/drawing/2014/main" id="{C3809BF1-BFE8-F9CC-01E9-121CFAE05DB1}"/>
              </a:ext>
            </a:extLst>
          </p:cNvPr>
          <p:cNvSpPr txBox="1">
            <a:spLocks noChangeArrowheads="1"/>
          </p:cNvSpPr>
          <p:nvPr/>
        </p:nvSpPr>
        <p:spPr bwMode="auto">
          <a:xfrm>
            <a:off x="5619971" y="3723428"/>
            <a:ext cx="918192" cy="36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大数据</a:t>
            </a:r>
            <a:r>
              <a:rPr lang="en-US" altLang="zh-CN" sz="1795">
                <a:solidFill>
                  <a:srgbClr val="000000"/>
                </a:solidFill>
                <a:latin typeface="黑体" panose="02010609060101010101" pitchFamily="49" charset="-122"/>
                <a:ea typeface="黑体" panose="02010609060101010101" pitchFamily="49" charset="-122"/>
              </a:rPr>
              <a:t>        </a:t>
            </a:r>
          </a:p>
        </p:txBody>
      </p:sp>
      <p:grpSp>
        <p:nvGrpSpPr>
          <p:cNvPr id="25620" name="Group 36">
            <a:extLst>
              <a:ext uri="{FF2B5EF4-FFF2-40B4-BE49-F238E27FC236}">
                <a16:creationId xmlns:a16="http://schemas.microsoft.com/office/drawing/2014/main" id="{BBF56A2B-4AA5-0069-6E76-97C69F85B55E}"/>
              </a:ext>
            </a:extLst>
          </p:cNvPr>
          <p:cNvGrpSpPr>
            <a:grpSpLocks/>
          </p:cNvGrpSpPr>
          <p:nvPr/>
        </p:nvGrpSpPr>
        <p:grpSpPr bwMode="auto">
          <a:xfrm>
            <a:off x="5591475" y="2170417"/>
            <a:ext cx="2437959" cy="1108163"/>
            <a:chOff x="5546330" y="2148411"/>
            <a:chExt cx="2444346" cy="1110805"/>
          </a:xfrm>
        </p:grpSpPr>
        <p:pic>
          <p:nvPicPr>
            <p:cNvPr id="25632" name="Picture 9">
              <a:extLst>
                <a:ext uri="{FF2B5EF4-FFF2-40B4-BE49-F238E27FC236}">
                  <a16:creationId xmlns:a16="http://schemas.microsoft.com/office/drawing/2014/main" id="{554A0B2E-F750-B642-87AE-27063487F6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1236" y="2148411"/>
              <a:ext cx="1849440" cy="111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3" name="TextBox 30">
              <a:extLst>
                <a:ext uri="{FF2B5EF4-FFF2-40B4-BE49-F238E27FC236}">
                  <a16:creationId xmlns:a16="http://schemas.microsoft.com/office/drawing/2014/main" id="{65BE64F4-19E2-E94D-9729-FF438C3EE842}"/>
                </a:ext>
              </a:extLst>
            </p:cNvPr>
            <p:cNvSpPr txBox="1">
              <a:spLocks noChangeArrowheads="1"/>
            </p:cNvSpPr>
            <p:nvPr/>
          </p:nvSpPr>
          <p:spPr bwMode="auto">
            <a:xfrm>
              <a:off x="5546330" y="2242148"/>
              <a:ext cx="4605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94">
                  <a:solidFill>
                    <a:srgbClr val="000000"/>
                  </a:solidFill>
                  <a:latin typeface="黑体" panose="02010609060101010101" pitchFamily="49" charset="-122"/>
                  <a:ea typeface="黑体" panose="02010609060101010101" pitchFamily="49" charset="-122"/>
                </a:rPr>
                <a:t>物联网</a:t>
              </a:r>
              <a:endParaRPr lang="en-US" altLang="zh-CN" sz="1994">
                <a:solidFill>
                  <a:srgbClr val="000000"/>
                </a:solidFill>
                <a:latin typeface="黑体" panose="02010609060101010101" pitchFamily="49" charset="-122"/>
                <a:ea typeface="黑体" panose="02010609060101010101" pitchFamily="49" charset="-122"/>
              </a:endParaRPr>
            </a:p>
          </p:txBody>
        </p:sp>
      </p:grpSp>
      <p:sp>
        <p:nvSpPr>
          <p:cNvPr id="145" name="Rounded Rectangle 38">
            <a:extLst>
              <a:ext uri="{FF2B5EF4-FFF2-40B4-BE49-F238E27FC236}">
                <a16:creationId xmlns:a16="http://schemas.microsoft.com/office/drawing/2014/main" id="{B5E444CC-EE37-5414-35A1-670D31CAED59}"/>
              </a:ext>
            </a:extLst>
          </p:cNvPr>
          <p:cNvSpPr/>
          <p:nvPr/>
        </p:nvSpPr>
        <p:spPr>
          <a:xfrm>
            <a:off x="5335014" y="4361414"/>
            <a:ext cx="2950880" cy="1860131"/>
          </a:xfrm>
          <a:prstGeom prst="roundRect">
            <a:avLst/>
          </a:prstGeom>
          <a:solidFill>
            <a:srgbClr val="FFFFFF"/>
          </a:solidFill>
          <a:ln w="57150" cmpd="sng">
            <a:solidFill>
              <a:srgbClr val="133381"/>
            </a:solidFill>
          </a:ln>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endParaRPr lang="en-US" altLang="zh-CN" sz="1795">
              <a:solidFill>
                <a:srgbClr val="FFFFFF"/>
              </a:solidFill>
              <a:ea typeface="宋体" pitchFamily="2" charset="-122"/>
            </a:endParaRPr>
          </a:p>
        </p:txBody>
      </p:sp>
      <p:grpSp>
        <p:nvGrpSpPr>
          <p:cNvPr id="25622" name="Group 39">
            <a:extLst>
              <a:ext uri="{FF2B5EF4-FFF2-40B4-BE49-F238E27FC236}">
                <a16:creationId xmlns:a16="http://schemas.microsoft.com/office/drawing/2014/main" id="{0898FFAB-DB0E-CAB5-4785-C370327AF35B}"/>
              </a:ext>
            </a:extLst>
          </p:cNvPr>
          <p:cNvGrpSpPr>
            <a:grpSpLocks/>
          </p:cNvGrpSpPr>
          <p:nvPr/>
        </p:nvGrpSpPr>
        <p:grpSpPr bwMode="auto">
          <a:xfrm>
            <a:off x="5819441" y="5278023"/>
            <a:ext cx="2004192" cy="712391"/>
            <a:chOff x="5508081" y="5238517"/>
            <a:chExt cx="2683490" cy="861912"/>
          </a:xfrm>
        </p:grpSpPr>
        <p:pic>
          <p:nvPicPr>
            <p:cNvPr id="25629" name="Picture 40">
              <a:extLst>
                <a:ext uri="{FF2B5EF4-FFF2-40B4-BE49-F238E27FC236}">
                  <a16:creationId xmlns:a16="http://schemas.microsoft.com/office/drawing/2014/main" id="{7244BD8B-E00B-AD17-D588-94DC7315711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85333" y="5238517"/>
              <a:ext cx="1206238" cy="8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0" name="Picture 4">
              <a:extLst>
                <a:ext uri="{FF2B5EF4-FFF2-40B4-BE49-F238E27FC236}">
                  <a16:creationId xmlns:a16="http://schemas.microsoft.com/office/drawing/2014/main" id="{6A3B6076-FA84-1116-23D9-A9867A2F89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081" y="5337210"/>
              <a:ext cx="1141863" cy="66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5631" name="TextBox 42">
              <a:extLst>
                <a:ext uri="{FF2B5EF4-FFF2-40B4-BE49-F238E27FC236}">
                  <a16:creationId xmlns:a16="http://schemas.microsoft.com/office/drawing/2014/main" id="{82B1A8AC-CFE2-B4C7-F0D5-957F57268F6E}"/>
                </a:ext>
              </a:extLst>
            </p:cNvPr>
            <p:cNvSpPr txBox="1">
              <a:spLocks noChangeArrowheads="1"/>
            </p:cNvSpPr>
            <p:nvPr/>
          </p:nvSpPr>
          <p:spPr bwMode="auto">
            <a:xfrm>
              <a:off x="6546058" y="5410077"/>
              <a:ext cx="623272" cy="51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94">
                  <a:solidFill>
                    <a:srgbClr val="000000"/>
                  </a:solidFill>
                  <a:ea typeface="宋体" panose="02010600030101010101" pitchFamily="2" charset="-122"/>
                </a:rPr>
                <a:t>＋</a:t>
              </a:r>
            </a:p>
          </p:txBody>
        </p:sp>
      </p:grpSp>
      <p:cxnSp>
        <p:nvCxnSpPr>
          <p:cNvPr id="150" name="Straight Connector 43">
            <a:extLst>
              <a:ext uri="{FF2B5EF4-FFF2-40B4-BE49-F238E27FC236}">
                <a16:creationId xmlns:a16="http://schemas.microsoft.com/office/drawing/2014/main" id="{A6EA1940-3BE6-D0CC-2309-50B24A89C490}"/>
              </a:ext>
            </a:extLst>
          </p:cNvPr>
          <p:cNvCxnSpPr/>
          <p:nvPr/>
        </p:nvCxnSpPr>
        <p:spPr>
          <a:xfrm>
            <a:off x="5493324" y="5292271"/>
            <a:ext cx="2675423" cy="0"/>
          </a:xfrm>
          <a:prstGeom prst="line">
            <a:avLst/>
          </a:prstGeom>
        </p:spPr>
        <p:style>
          <a:lnRef idx="1">
            <a:schemeClr val="dk1"/>
          </a:lnRef>
          <a:fillRef idx="0">
            <a:schemeClr val="dk1"/>
          </a:fillRef>
          <a:effectRef idx="0">
            <a:schemeClr val="dk1"/>
          </a:effectRef>
          <a:fontRef idx="minor">
            <a:schemeClr val="tx1"/>
          </a:fontRef>
        </p:style>
      </p:cxnSp>
      <p:sp>
        <p:nvSpPr>
          <p:cNvPr id="25624" name="TextBox 45">
            <a:extLst>
              <a:ext uri="{FF2B5EF4-FFF2-40B4-BE49-F238E27FC236}">
                <a16:creationId xmlns:a16="http://schemas.microsoft.com/office/drawing/2014/main" id="{122DAC97-D486-D1E1-5FF7-A01D8DC6AD59}"/>
              </a:ext>
            </a:extLst>
          </p:cNvPr>
          <p:cNvSpPr txBox="1">
            <a:spLocks noChangeArrowheads="1"/>
          </p:cNvSpPr>
          <p:nvPr/>
        </p:nvSpPr>
        <p:spPr bwMode="auto">
          <a:xfrm>
            <a:off x="5586726" y="5876431"/>
            <a:ext cx="1296550" cy="3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超级计算</a:t>
            </a:r>
            <a:endParaRPr lang="en-US" altLang="zh-CN" sz="1795">
              <a:solidFill>
                <a:srgbClr val="000000"/>
              </a:solidFill>
              <a:latin typeface="黑体" panose="02010609060101010101" pitchFamily="49" charset="-122"/>
              <a:ea typeface="黑体" panose="02010609060101010101" pitchFamily="49" charset="-122"/>
            </a:endParaRPr>
          </a:p>
        </p:txBody>
      </p:sp>
      <p:sp>
        <p:nvSpPr>
          <p:cNvPr id="25625" name="Rectangle 46">
            <a:extLst>
              <a:ext uri="{FF2B5EF4-FFF2-40B4-BE49-F238E27FC236}">
                <a16:creationId xmlns:a16="http://schemas.microsoft.com/office/drawing/2014/main" id="{F6781CDA-BEEA-3104-DFC8-89052D4185F6}"/>
              </a:ext>
            </a:extLst>
          </p:cNvPr>
          <p:cNvSpPr>
            <a:spLocks noChangeArrowheads="1"/>
          </p:cNvSpPr>
          <p:nvPr/>
        </p:nvSpPr>
        <p:spPr bwMode="auto">
          <a:xfrm>
            <a:off x="6903858" y="5876431"/>
            <a:ext cx="953020" cy="3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795">
                <a:solidFill>
                  <a:srgbClr val="000000"/>
                </a:solidFill>
                <a:latin typeface="黑体" panose="02010609060101010101" pitchFamily="49" charset="-122"/>
                <a:ea typeface="黑体" panose="02010609060101010101" pitchFamily="49" charset="-122"/>
              </a:rPr>
              <a:t>云计算</a:t>
            </a:r>
            <a:endParaRPr lang="en-US" altLang="zh-CN" sz="1795">
              <a:solidFill>
                <a:srgbClr val="000000"/>
              </a:solidFill>
              <a:ea typeface="宋体" panose="02010600030101010101" pitchFamily="2" charset="-122"/>
            </a:endParaRPr>
          </a:p>
        </p:txBody>
      </p:sp>
      <p:grpSp>
        <p:nvGrpSpPr>
          <p:cNvPr id="25626" name="Group 47">
            <a:extLst>
              <a:ext uri="{FF2B5EF4-FFF2-40B4-BE49-F238E27FC236}">
                <a16:creationId xmlns:a16="http://schemas.microsoft.com/office/drawing/2014/main" id="{65066F8A-4AEB-6039-6C40-23608783D076}"/>
              </a:ext>
            </a:extLst>
          </p:cNvPr>
          <p:cNvGrpSpPr>
            <a:grpSpLocks/>
          </p:cNvGrpSpPr>
          <p:nvPr/>
        </p:nvGrpSpPr>
        <p:grpSpPr bwMode="auto">
          <a:xfrm>
            <a:off x="5737120" y="4361414"/>
            <a:ext cx="2168834" cy="979932"/>
            <a:chOff x="5539292" y="4327561"/>
            <a:chExt cx="2176014" cy="982332"/>
          </a:xfrm>
        </p:grpSpPr>
        <p:pic>
          <p:nvPicPr>
            <p:cNvPr id="154" name="Picture 48">
              <a:extLst>
                <a:ext uri="{FF2B5EF4-FFF2-40B4-BE49-F238E27FC236}">
                  <a16:creationId xmlns:a16="http://schemas.microsoft.com/office/drawing/2014/main" id="{240C271E-4EB5-15A8-F851-E6B75DAB960A}"/>
                </a:ext>
              </a:extLst>
            </p:cNvPr>
            <p:cNvPicPr>
              <a:picLocks noChangeAspect="1"/>
            </p:cNvPicPr>
            <p:nvPr/>
          </p:nvPicPr>
          <p:blipFill>
            <a:blip r:embed="rId9" cstate="print"/>
            <a:stretch>
              <a:fillRect/>
            </a:stretch>
          </p:blipFill>
          <p:spPr>
            <a:xfrm>
              <a:off x="6405532" y="4327561"/>
              <a:ext cx="1309774" cy="982332"/>
            </a:xfrm>
            <a:prstGeom prst="rect">
              <a:avLst/>
            </a:prstGeom>
            <a:ln>
              <a:noFill/>
            </a:ln>
            <a:effectLst>
              <a:softEdge rad="112500"/>
            </a:effectLst>
          </p:spPr>
        </p:pic>
        <p:sp>
          <p:nvSpPr>
            <p:cNvPr id="25628" name="TextBox 49">
              <a:extLst>
                <a:ext uri="{FF2B5EF4-FFF2-40B4-BE49-F238E27FC236}">
                  <a16:creationId xmlns:a16="http://schemas.microsoft.com/office/drawing/2014/main" id="{411ABB2C-AA56-0EB2-6C5A-0512E02A1599}"/>
                </a:ext>
              </a:extLst>
            </p:cNvPr>
            <p:cNvSpPr txBox="1">
              <a:spLocks noChangeArrowheads="1"/>
            </p:cNvSpPr>
            <p:nvPr/>
          </p:nvSpPr>
          <p:spPr bwMode="auto">
            <a:xfrm>
              <a:off x="5539292" y="4464905"/>
              <a:ext cx="798169" cy="70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94">
                  <a:solidFill>
                    <a:srgbClr val="000000"/>
                  </a:solidFill>
                  <a:latin typeface="黑体" panose="02010609060101010101" pitchFamily="49" charset="-122"/>
                  <a:ea typeface="黑体" panose="02010609060101010101" pitchFamily="49" charset="-122"/>
                </a:rPr>
                <a:t>人工</a:t>
              </a:r>
              <a:endParaRPr lang="en-US" altLang="zh-CN" sz="1994">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994">
                  <a:solidFill>
                    <a:srgbClr val="000000"/>
                  </a:solidFill>
                  <a:latin typeface="黑体" panose="02010609060101010101" pitchFamily="49" charset="-122"/>
                  <a:ea typeface="黑体" panose="02010609060101010101" pitchFamily="49" charset="-122"/>
                </a:rPr>
                <a:t>智能</a:t>
              </a:r>
              <a:endParaRPr lang="en-US" altLang="zh-CN" sz="1994">
                <a:solidFill>
                  <a:srgbClr val="000000"/>
                </a:solidFill>
                <a:latin typeface="黑体" panose="02010609060101010101" pitchFamily="49" charset="-122"/>
                <a:ea typeface="黑体" panose="02010609060101010101" pitchFamily="49" charset="-122"/>
              </a:endParaRPr>
            </a:p>
          </p:txBody>
        </p:sp>
      </p:grpSp>
      <p:sp>
        <p:nvSpPr>
          <p:cNvPr id="4" name="Rectangle 2">
            <a:extLst>
              <a:ext uri="{FF2B5EF4-FFF2-40B4-BE49-F238E27FC236}">
                <a16:creationId xmlns:a16="http://schemas.microsoft.com/office/drawing/2014/main" id="{BE85E8DC-0757-441A-C299-1C41511D347C}"/>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计算机科学的发展</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E85E8DC-0757-441A-C299-1C41511D347C}"/>
              </a:ext>
            </a:extLst>
          </p:cNvPr>
          <p:cNvSpPr>
            <a:spLocks noGrp="1" noChangeArrowheads="1"/>
          </p:cNvSpPr>
          <p:nvPr>
            <p:ph type="title"/>
          </p:nvPr>
        </p:nvSpPr>
        <p:spPr>
          <a:xfrm>
            <a:off x="455930" y="157519"/>
            <a:ext cx="7978775" cy="561997"/>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硬件</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数据</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计算的回旋式发展历程</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0E40ED49-C63E-296B-B887-A70380B63F80}"/>
              </a:ext>
            </a:extLst>
          </p:cNvPr>
          <p:cNvPicPr>
            <a:picLocks noChangeAspect="1"/>
          </p:cNvPicPr>
          <p:nvPr/>
        </p:nvPicPr>
        <p:blipFill>
          <a:blip r:embed="rId2">
            <a:duotone>
              <a:srgbClr val="009DD9">
                <a:shade val="45000"/>
                <a:satMod val="135000"/>
              </a:srgbClr>
              <a:prstClr val="white"/>
            </a:duotone>
          </a:blip>
          <a:stretch>
            <a:fillRect/>
          </a:stretch>
        </p:blipFill>
        <p:spPr bwMode="auto">
          <a:xfrm rot="880271">
            <a:off x="1547657" y="1636670"/>
            <a:ext cx="3094378" cy="2872621"/>
          </a:xfrm>
          <a:prstGeom prst="rect">
            <a:avLst/>
          </a:prstGeom>
        </p:spPr>
      </p:pic>
      <p:grpSp>
        <p:nvGrpSpPr>
          <p:cNvPr id="3" name="组合 2">
            <a:extLst>
              <a:ext uri="{FF2B5EF4-FFF2-40B4-BE49-F238E27FC236}">
                <a16:creationId xmlns:a16="http://schemas.microsoft.com/office/drawing/2014/main" id="{21569E65-1E20-A698-F988-329EC97A9B34}"/>
              </a:ext>
            </a:extLst>
          </p:cNvPr>
          <p:cNvGrpSpPr/>
          <p:nvPr/>
        </p:nvGrpSpPr>
        <p:grpSpPr>
          <a:xfrm>
            <a:off x="42217" y="1439379"/>
            <a:ext cx="7132854" cy="3917066"/>
            <a:chOff x="-181768" y="1295400"/>
            <a:chExt cx="8145832" cy="5648000"/>
          </a:xfrm>
        </p:grpSpPr>
        <p:cxnSp>
          <p:nvCxnSpPr>
            <p:cNvPr id="5" name="Straight Arrow Connector 64">
              <a:extLst>
                <a:ext uri="{FF2B5EF4-FFF2-40B4-BE49-F238E27FC236}">
                  <a16:creationId xmlns:a16="http://schemas.microsoft.com/office/drawing/2014/main" id="{E4669AE5-2D20-18B1-8E81-CCFA02662342}"/>
                </a:ext>
              </a:extLst>
            </p:cNvPr>
            <p:cNvCxnSpPr/>
            <p:nvPr/>
          </p:nvCxnSpPr>
          <p:spPr>
            <a:xfrm flipV="1">
              <a:off x="2547938" y="1417638"/>
              <a:ext cx="0" cy="3582987"/>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66">
              <a:extLst>
                <a:ext uri="{FF2B5EF4-FFF2-40B4-BE49-F238E27FC236}">
                  <a16:creationId xmlns:a16="http://schemas.microsoft.com/office/drawing/2014/main" id="{4C15A0AB-E3D8-B95C-101E-158DCE5665CD}"/>
                </a:ext>
              </a:extLst>
            </p:cNvPr>
            <p:cNvCxnSpPr>
              <a:endCxn id="9" idx="0"/>
            </p:cNvCxnSpPr>
            <p:nvPr/>
          </p:nvCxnSpPr>
          <p:spPr>
            <a:xfrm flipH="1">
              <a:off x="1091407" y="5000625"/>
              <a:ext cx="1456532" cy="1368752"/>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70">
              <a:extLst>
                <a:ext uri="{FF2B5EF4-FFF2-40B4-BE49-F238E27FC236}">
                  <a16:creationId xmlns:a16="http://schemas.microsoft.com/office/drawing/2014/main" id="{662E822C-AA85-BA12-907B-9A192D387F2C}"/>
                </a:ext>
              </a:extLst>
            </p:cNvPr>
            <p:cNvCxnSpPr/>
            <p:nvPr/>
          </p:nvCxnSpPr>
          <p:spPr>
            <a:xfrm flipV="1">
              <a:off x="2547938" y="5005388"/>
              <a:ext cx="4670425" cy="0"/>
            </a:xfrm>
            <a:prstGeom prst="straightConnector1">
              <a:avLst/>
            </a:prstGeom>
            <a:ln w="952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9">
              <a:extLst>
                <a:ext uri="{FF2B5EF4-FFF2-40B4-BE49-F238E27FC236}">
                  <a16:creationId xmlns:a16="http://schemas.microsoft.com/office/drawing/2014/main" id="{60557005-3EA1-BF64-2CC9-BA331D47A1C8}"/>
                </a:ext>
              </a:extLst>
            </p:cNvPr>
            <p:cNvSpPr txBox="1">
              <a:spLocks noChangeArrowheads="1"/>
            </p:cNvSpPr>
            <p:nvPr/>
          </p:nvSpPr>
          <p:spPr bwMode="auto">
            <a:xfrm>
              <a:off x="7169575" y="4718377"/>
              <a:ext cx="794489" cy="57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dirty="0">
                  <a:latin typeface="微软雅黑" panose="020B0503020204020204" pitchFamily="34" charset="-122"/>
                  <a:ea typeface="微软雅黑" panose="020B0503020204020204" pitchFamily="34" charset="-122"/>
                </a:rPr>
                <a:t>数据</a:t>
              </a:r>
              <a:endParaRPr lang="en-US" altLang="zh-CN" sz="1994" dirty="0">
                <a:latin typeface="微软雅黑" panose="020B0503020204020204" pitchFamily="34" charset="-122"/>
                <a:ea typeface="微软雅黑" panose="020B0503020204020204" pitchFamily="34" charset="-122"/>
              </a:endParaRPr>
            </a:p>
          </p:txBody>
        </p:sp>
        <p:sp>
          <p:nvSpPr>
            <p:cNvPr id="9" name="TextBox 81">
              <a:extLst>
                <a:ext uri="{FF2B5EF4-FFF2-40B4-BE49-F238E27FC236}">
                  <a16:creationId xmlns:a16="http://schemas.microsoft.com/office/drawing/2014/main" id="{B84AB954-684E-1B85-31AC-C085D0351ADF}"/>
                </a:ext>
              </a:extLst>
            </p:cNvPr>
            <p:cNvSpPr txBox="1">
              <a:spLocks noChangeArrowheads="1"/>
            </p:cNvSpPr>
            <p:nvPr/>
          </p:nvSpPr>
          <p:spPr bwMode="auto">
            <a:xfrm>
              <a:off x="694162" y="6369377"/>
              <a:ext cx="794489" cy="57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a:latin typeface="微软雅黑" panose="020B0503020204020204" pitchFamily="34" charset="-122"/>
                  <a:ea typeface="微软雅黑" panose="020B0503020204020204" pitchFamily="34" charset="-122"/>
                </a:rPr>
                <a:t>硬件</a:t>
              </a:r>
              <a:endParaRPr lang="en-US" altLang="zh-CN" sz="1994">
                <a:latin typeface="微软雅黑" panose="020B0503020204020204" pitchFamily="34" charset="-122"/>
                <a:ea typeface="微软雅黑" panose="020B0503020204020204" pitchFamily="34" charset="-122"/>
              </a:endParaRPr>
            </a:p>
          </p:txBody>
        </p:sp>
        <p:sp>
          <p:nvSpPr>
            <p:cNvPr id="10" name="TextBox 82">
              <a:extLst>
                <a:ext uri="{FF2B5EF4-FFF2-40B4-BE49-F238E27FC236}">
                  <a16:creationId xmlns:a16="http://schemas.microsoft.com/office/drawing/2014/main" id="{8A4EDAF5-B6FB-C603-A7A1-23DA4AC1C21B}"/>
                </a:ext>
              </a:extLst>
            </p:cNvPr>
            <p:cNvSpPr txBox="1">
              <a:spLocks noChangeArrowheads="1"/>
            </p:cNvSpPr>
            <p:nvPr/>
          </p:nvSpPr>
          <p:spPr bwMode="auto">
            <a:xfrm>
              <a:off x="2547938" y="1330651"/>
              <a:ext cx="1449387" cy="57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994">
                  <a:latin typeface="微软雅黑" panose="020B0503020204020204" pitchFamily="34" charset="-122"/>
                  <a:ea typeface="微软雅黑" panose="020B0503020204020204" pitchFamily="34" charset="-122"/>
                </a:rPr>
                <a:t>计算科学</a:t>
              </a:r>
              <a:endParaRPr lang="en-US" altLang="zh-CN" sz="1994">
                <a:latin typeface="微软雅黑" panose="020B0503020204020204" pitchFamily="34" charset="-122"/>
                <a:ea typeface="微软雅黑" panose="020B0503020204020204" pitchFamily="34" charset="-122"/>
              </a:endParaRPr>
            </a:p>
          </p:txBody>
        </p:sp>
        <p:sp>
          <p:nvSpPr>
            <p:cNvPr id="11" name="TextBox 85">
              <a:extLst>
                <a:ext uri="{FF2B5EF4-FFF2-40B4-BE49-F238E27FC236}">
                  <a16:creationId xmlns:a16="http://schemas.microsoft.com/office/drawing/2014/main" id="{89A289A5-2F08-C881-BCE2-3805C4E04624}"/>
                </a:ext>
              </a:extLst>
            </p:cNvPr>
            <p:cNvSpPr txBox="1"/>
            <p:nvPr/>
          </p:nvSpPr>
          <p:spPr>
            <a:xfrm>
              <a:off x="3109451" y="4465967"/>
              <a:ext cx="892175" cy="574023"/>
            </a:xfrm>
            <a:prstGeom prst="rect">
              <a:avLst/>
            </a:prstGeom>
            <a:noFill/>
          </p:spPr>
          <p:txBody>
            <a:bodyPr lIns="0" rIns="0">
              <a:spAutoFit/>
            </a:bodyPr>
            <a:lstStyle>
              <a:lvl1pPr eaLnBrk="0" hangingPunct="0">
                <a:defRPr kumimoji="1" sz="22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2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2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2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eaLnBrk="1" hangingPunct="1"/>
              <a:r>
                <a:rPr lang="zh-CN" altLang="en-US" sz="997" dirty="0">
                  <a:solidFill>
                    <a:srgbClr val="174578"/>
                  </a:solidFill>
                  <a:latin typeface="黑体" panose="02010609060101010101" pitchFamily="49" charset="-122"/>
                  <a:ea typeface="黑体" panose="02010609060101010101" pitchFamily="49" charset="-122"/>
                </a:rPr>
                <a:t>结构化、单一</a:t>
              </a:r>
              <a:endParaRPr lang="en-US" altLang="zh-CN" sz="997" dirty="0">
                <a:solidFill>
                  <a:srgbClr val="174578"/>
                </a:solidFill>
                <a:latin typeface="黑体" panose="02010609060101010101" pitchFamily="49" charset="-122"/>
                <a:ea typeface="黑体" panose="02010609060101010101" pitchFamily="49" charset="-122"/>
              </a:endParaRPr>
            </a:p>
            <a:p>
              <a:pPr eaLnBrk="1" hangingPunct="1"/>
              <a:r>
                <a:rPr lang="zh-CN" altLang="en-US" sz="997" dirty="0">
                  <a:solidFill>
                    <a:srgbClr val="174578"/>
                  </a:solidFill>
                  <a:latin typeface="黑体" panose="02010609060101010101" pitchFamily="49" charset="-122"/>
                  <a:ea typeface="黑体" panose="02010609060101010101" pitchFamily="49" charset="-122"/>
                </a:rPr>
                <a:t>的小数据集</a:t>
              </a:r>
              <a:endParaRPr lang="en-US" altLang="zh-CN" sz="997" dirty="0">
                <a:solidFill>
                  <a:srgbClr val="174578"/>
                </a:solidFill>
                <a:latin typeface="黑体" panose="02010609060101010101" pitchFamily="49" charset="-122"/>
                <a:ea typeface="黑体" panose="02010609060101010101" pitchFamily="49" charset="-122"/>
              </a:endParaRPr>
            </a:p>
          </p:txBody>
        </p:sp>
        <p:sp>
          <p:nvSpPr>
            <p:cNvPr id="12" name="TextBox 86">
              <a:extLst>
                <a:ext uri="{FF2B5EF4-FFF2-40B4-BE49-F238E27FC236}">
                  <a16:creationId xmlns:a16="http://schemas.microsoft.com/office/drawing/2014/main" id="{D2C38DDA-04C0-7E25-0DCE-626B7E60BA5C}"/>
                </a:ext>
              </a:extLst>
            </p:cNvPr>
            <p:cNvSpPr txBox="1">
              <a:spLocks noChangeArrowheads="1"/>
            </p:cNvSpPr>
            <p:nvPr/>
          </p:nvSpPr>
          <p:spPr bwMode="auto">
            <a:xfrm>
              <a:off x="5966598" y="4172086"/>
              <a:ext cx="1678030" cy="7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非结构化</a:t>
              </a:r>
              <a:r>
                <a:rPr lang="zh-CN" altLang="zh-CN" sz="1396" dirty="0">
                  <a:solidFill>
                    <a:srgbClr val="3366FF"/>
                  </a:solidFill>
                  <a:latin typeface="黑体" panose="02010609060101010101" pitchFamily="49" charset="-122"/>
                  <a:ea typeface="黑体" panose="02010609060101010101" pitchFamily="49" charset="-122"/>
                </a:rPr>
                <a:t>、</a:t>
              </a:r>
              <a:r>
                <a:rPr lang="zh-CN" altLang="en-US" sz="1396" dirty="0">
                  <a:solidFill>
                    <a:srgbClr val="3366FF"/>
                  </a:solidFill>
                  <a:latin typeface="黑体" panose="02010609060101010101" pitchFamily="49" charset="-122"/>
                  <a:ea typeface="黑体" panose="02010609060101010101" pitchFamily="49" charset="-122"/>
                </a:rPr>
                <a:t>多源异构的大数据集</a:t>
              </a:r>
              <a:endParaRPr lang="en-US" altLang="zh-CN" sz="1396" dirty="0">
                <a:solidFill>
                  <a:srgbClr val="3366FF"/>
                </a:solidFill>
                <a:latin typeface="黑体" panose="02010609060101010101" pitchFamily="49" charset="-122"/>
                <a:ea typeface="黑体" panose="02010609060101010101" pitchFamily="49" charset="-122"/>
              </a:endParaRPr>
            </a:p>
          </p:txBody>
        </p:sp>
        <p:sp>
          <p:nvSpPr>
            <p:cNvPr id="13" name="TextBox 87">
              <a:extLst>
                <a:ext uri="{FF2B5EF4-FFF2-40B4-BE49-F238E27FC236}">
                  <a16:creationId xmlns:a16="http://schemas.microsoft.com/office/drawing/2014/main" id="{BC99F8E3-F046-6F40-67A2-8E4B2FB6243C}"/>
                </a:ext>
              </a:extLst>
            </p:cNvPr>
            <p:cNvSpPr txBox="1"/>
            <p:nvPr/>
          </p:nvSpPr>
          <p:spPr>
            <a:xfrm>
              <a:off x="1758950" y="4668386"/>
              <a:ext cx="579438" cy="794653"/>
            </a:xfrm>
            <a:prstGeom prst="rect">
              <a:avLst/>
            </a:prstGeom>
            <a:noFill/>
          </p:spPr>
          <p:txBody>
            <a:bodyPr anchor="ctr">
              <a:spAutoFit/>
            </a:bodyPr>
            <a:lstStyle>
              <a:lvl1pPr eaLnBrk="0" hangingPunct="0">
                <a:defRPr kumimoji="1" sz="22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2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2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2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97" dirty="0">
                  <a:solidFill>
                    <a:srgbClr val="11345A"/>
                  </a:solidFill>
                  <a:latin typeface="黑体" panose="02010609060101010101" pitchFamily="49" charset="-122"/>
                  <a:ea typeface="黑体" panose="02010609060101010101" pitchFamily="49" charset="-122"/>
                </a:rPr>
                <a:t>单核</a:t>
              </a:r>
              <a:endParaRPr lang="en-US" altLang="zh-CN" sz="997" dirty="0">
                <a:solidFill>
                  <a:srgbClr val="11345A"/>
                </a:solidFill>
                <a:latin typeface="黑体" panose="02010609060101010101" pitchFamily="49" charset="-122"/>
                <a:ea typeface="黑体" panose="02010609060101010101" pitchFamily="49" charset="-122"/>
              </a:endParaRPr>
            </a:p>
            <a:p>
              <a:pPr algn="ctr" eaLnBrk="1" hangingPunct="1"/>
              <a:r>
                <a:rPr lang="zh-CN" altLang="en-US" sz="997" dirty="0">
                  <a:solidFill>
                    <a:srgbClr val="11345A"/>
                  </a:solidFill>
                  <a:latin typeface="黑体" panose="02010609060101010101" pitchFamily="49" charset="-122"/>
                  <a:ea typeface="黑体" panose="02010609060101010101" pitchFamily="49" charset="-122"/>
                </a:rPr>
                <a:t>计算机</a:t>
              </a:r>
              <a:endParaRPr lang="en-US" altLang="zh-CN" sz="997" dirty="0">
                <a:solidFill>
                  <a:srgbClr val="11345A"/>
                </a:solidFill>
                <a:latin typeface="黑体" panose="02010609060101010101" pitchFamily="49" charset="-122"/>
                <a:ea typeface="黑体" panose="02010609060101010101" pitchFamily="49" charset="-122"/>
              </a:endParaRPr>
            </a:p>
          </p:txBody>
        </p:sp>
        <p:sp>
          <p:nvSpPr>
            <p:cNvPr id="14" name="TextBox 88">
              <a:extLst>
                <a:ext uri="{FF2B5EF4-FFF2-40B4-BE49-F238E27FC236}">
                  <a16:creationId xmlns:a16="http://schemas.microsoft.com/office/drawing/2014/main" id="{AA090EB4-96F7-FE24-B2AC-DA51EF756BD7}"/>
                </a:ext>
              </a:extLst>
            </p:cNvPr>
            <p:cNvSpPr txBox="1">
              <a:spLocks noChangeArrowheads="1"/>
            </p:cNvSpPr>
            <p:nvPr/>
          </p:nvSpPr>
          <p:spPr bwMode="auto">
            <a:xfrm>
              <a:off x="-181768" y="5758656"/>
              <a:ext cx="1416051" cy="75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云平台</a:t>
              </a:r>
              <a:endParaRPr lang="en-US" altLang="zh-CN" sz="1396" dirty="0">
                <a:solidFill>
                  <a:srgbClr val="3366FF"/>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396" dirty="0">
                  <a:solidFill>
                    <a:srgbClr val="3366FF"/>
                  </a:solidFill>
                  <a:latin typeface="黑体" panose="02010609060101010101" pitchFamily="49" charset="-122"/>
                  <a:ea typeface="黑体" panose="02010609060101010101" pitchFamily="49" charset="-122"/>
                </a:rPr>
                <a:t>超算机</a:t>
              </a:r>
              <a:endParaRPr lang="en-US" altLang="zh-CN" sz="1396" dirty="0">
                <a:solidFill>
                  <a:srgbClr val="3366FF"/>
                </a:solidFill>
                <a:latin typeface="黑体" panose="02010609060101010101" pitchFamily="49" charset="-122"/>
                <a:ea typeface="黑体" panose="02010609060101010101" pitchFamily="49" charset="-122"/>
              </a:endParaRPr>
            </a:p>
          </p:txBody>
        </p:sp>
        <p:cxnSp>
          <p:nvCxnSpPr>
            <p:cNvPr id="15" name="Straight Connector 91">
              <a:extLst>
                <a:ext uri="{FF2B5EF4-FFF2-40B4-BE49-F238E27FC236}">
                  <a16:creationId xmlns:a16="http://schemas.microsoft.com/office/drawing/2014/main" id="{61164888-D2B1-5767-FBDA-29BD84F2A7C1}"/>
                </a:ext>
              </a:extLst>
            </p:cNvPr>
            <p:cNvCxnSpPr/>
            <p:nvPr/>
          </p:nvCxnSpPr>
          <p:spPr>
            <a:xfrm>
              <a:off x="2338388" y="5229225"/>
              <a:ext cx="676275" cy="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93">
              <a:extLst>
                <a:ext uri="{FF2B5EF4-FFF2-40B4-BE49-F238E27FC236}">
                  <a16:creationId xmlns:a16="http://schemas.microsoft.com/office/drawing/2014/main" id="{98F22900-150B-ADEF-A537-A04E43B645F9}"/>
                </a:ext>
              </a:extLst>
            </p:cNvPr>
            <p:cNvCxnSpPr/>
            <p:nvPr/>
          </p:nvCxnSpPr>
          <p:spPr>
            <a:xfrm>
              <a:off x="1374775" y="6184900"/>
              <a:ext cx="3602038" cy="0"/>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94">
              <a:extLst>
                <a:ext uri="{FF2B5EF4-FFF2-40B4-BE49-F238E27FC236}">
                  <a16:creationId xmlns:a16="http://schemas.microsoft.com/office/drawing/2014/main" id="{F9D822C5-E4A9-0359-EAB0-CBD5AE2E27C4}"/>
                </a:ext>
              </a:extLst>
            </p:cNvPr>
            <p:cNvCxnSpPr/>
            <p:nvPr/>
          </p:nvCxnSpPr>
          <p:spPr>
            <a:xfrm flipV="1">
              <a:off x="3014663" y="5037138"/>
              <a:ext cx="190500" cy="192087"/>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00">
              <a:extLst>
                <a:ext uri="{FF2B5EF4-FFF2-40B4-BE49-F238E27FC236}">
                  <a16:creationId xmlns:a16="http://schemas.microsoft.com/office/drawing/2014/main" id="{E47B2A66-373E-5E2C-F90B-0B611919CD90}"/>
                </a:ext>
              </a:extLst>
            </p:cNvPr>
            <p:cNvCxnSpPr/>
            <p:nvPr/>
          </p:nvCxnSpPr>
          <p:spPr>
            <a:xfrm flipV="1">
              <a:off x="4979988" y="5010150"/>
              <a:ext cx="1147762" cy="1150938"/>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61">
              <a:extLst>
                <a:ext uri="{FF2B5EF4-FFF2-40B4-BE49-F238E27FC236}">
                  <a16:creationId xmlns:a16="http://schemas.microsoft.com/office/drawing/2014/main" id="{6A59B859-8771-C330-139C-A5068EB056BA}"/>
                </a:ext>
              </a:extLst>
            </p:cNvPr>
            <p:cNvCxnSpPr/>
            <p:nvPr/>
          </p:nvCxnSpPr>
          <p:spPr>
            <a:xfrm flipH="1" flipV="1">
              <a:off x="2547938" y="5005388"/>
              <a:ext cx="455612" cy="220662"/>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63">
              <a:extLst>
                <a:ext uri="{FF2B5EF4-FFF2-40B4-BE49-F238E27FC236}">
                  <a16:creationId xmlns:a16="http://schemas.microsoft.com/office/drawing/2014/main" id="{0E4717D8-F0A4-5884-08B1-AD6CB41498EA}"/>
                </a:ext>
              </a:extLst>
            </p:cNvPr>
            <p:cNvCxnSpPr/>
            <p:nvPr/>
          </p:nvCxnSpPr>
          <p:spPr>
            <a:xfrm flipH="1" flipV="1">
              <a:off x="2546350" y="4054475"/>
              <a:ext cx="457200" cy="22225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164">
              <a:extLst>
                <a:ext uri="{FF2B5EF4-FFF2-40B4-BE49-F238E27FC236}">
                  <a16:creationId xmlns:a16="http://schemas.microsoft.com/office/drawing/2014/main" id="{34A1D96D-3042-71D5-0190-E41A9C45FC65}"/>
                </a:ext>
              </a:extLst>
            </p:cNvPr>
            <p:cNvCxnSpPr/>
            <p:nvPr/>
          </p:nvCxnSpPr>
          <p:spPr>
            <a:xfrm flipH="1" flipV="1">
              <a:off x="2546350" y="1774825"/>
              <a:ext cx="2430463" cy="1179513"/>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22" name="TextBox 165">
              <a:extLst>
                <a:ext uri="{FF2B5EF4-FFF2-40B4-BE49-F238E27FC236}">
                  <a16:creationId xmlns:a16="http://schemas.microsoft.com/office/drawing/2014/main" id="{8D352667-CF4A-3E24-1A47-2FCB24C9F59A}"/>
                </a:ext>
              </a:extLst>
            </p:cNvPr>
            <p:cNvSpPr txBox="1">
              <a:spLocks noChangeArrowheads="1"/>
            </p:cNvSpPr>
            <p:nvPr/>
          </p:nvSpPr>
          <p:spPr bwMode="auto">
            <a:xfrm>
              <a:off x="584538" y="3824288"/>
              <a:ext cx="1963400" cy="44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3B6431"/>
                  </a:solidFill>
                  <a:latin typeface="Times New Roman" panose="02020603050405020304" pitchFamily="18" charset="0"/>
                  <a:ea typeface="黑体" panose="02010609060101010101" pitchFamily="49" charset="-122"/>
                  <a:cs typeface="Times New Roman" panose="02020603050405020304" pitchFamily="18" charset="0"/>
                </a:rPr>
                <a:t>串行计算方法</a:t>
              </a:r>
              <a:endParaRPr lang="en-US" altLang="zh-CN" sz="1396" dirty="0">
                <a:solidFill>
                  <a:srgbClr val="3B643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TextBox 166">
              <a:extLst>
                <a:ext uri="{FF2B5EF4-FFF2-40B4-BE49-F238E27FC236}">
                  <a16:creationId xmlns:a16="http://schemas.microsoft.com/office/drawing/2014/main" id="{1570DED7-41FB-D027-2F92-BF26353C962E}"/>
                </a:ext>
              </a:extLst>
            </p:cNvPr>
            <p:cNvSpPr txBox="1">
              <a:spLocks noChangeArrowheads="1"/>
            </p:cNvSpPr>
            <p:nvPr/>
          </p:nvSpPr>
          <p:spPr bwMode="auto">
            <a:xfrm>
              <a:off x="353335" y="1295400"/>
              <a:ext cx="2189841" cy="7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 typeface="Arial" panose="020B0604020202020204" pitchFamily="34" charset="0"/>
                <a:buChar char="•"/>
              </a:pPr>
              <a:r>
                <a:rPr lang="zh-CN" altLang="en-US"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分布式计算方法</a:t>
              </a:r>
              <a:endParaRPr lang="en-US" altLang="zh-CN"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ClrTx/>
                <a:buFont typeface="Arial" panose="020B0604020202020204" pitchFamily="34" charset="0"/>
                <a:buChar char="•"/>
              </a:pPr>
              <a:r>
                <a:rPr lang="zh-CN" altLang="en-US"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超算计算方法</a:t>
              </a:r>
              <a:endParaRPr lang="en-US" altLang="zh-CN" sz="1396"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4" name="Straight Connector 25">
              <a:extLst>
                <a:ext uri="{FF2B5EF4-FFF2-40B4-BE49-F238E27FC236}">
                  <a16:creationId xmlns:a16="http://schemas.microsoft.com/office/drawing/2014/main" id="{71EAC7CE-AE43-0D2C-17BA-6B6B1D411569}"/>
                </a:ext>
              </a:extLst>
            </p:cNvPr>
            <p:cNvCxnSpPr/>
            <p:nvPr/>
          </p:nvCxnSpPr>
          <p:spPr>
            <a:xfrm>
              <a:off x="1758950" y="5827713"/>
              <a:ext cx="2482850" cy="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25" name="TextBox 28">
              <a:extLst>
                <a:ext uri="{FF2B5EF4-FFF2-40B4-BE49-F238E27FC236}">
                  <a16:creationId xmlns:a16="http://schemas.microsoft.com/office/drawing/2014/main" id="{EC8EE279-7340-0106-C1B9-28AADDCA3204}"/>
                </a:ext>
              </a:extLst>
            </p:cNvPr>
            <p:cNvSpPr txBox="1"/>
            <p:nvPr/>
          </p:nvSpPr>
          <p:spPr>
            <a:xfrm>
              <a:off x="1044575" y="5294041"/>
              <a:ext cx="792162" cy="662532"/>
            </a:xfrm>
            <a:prstGeom prst="rect">
              <a:avLst/>
            </a:prstGeom>
            <a:noFill/>
          </p:spPr>
          <p:txBody>
            <a:bodyPr anchor="ctr">
              <a:spAutoFit/>
            </a:bodyPr>
            <a:lstStyle/>
            <a:p>
              <a:pPr algn="ctr">
                <a:defRPr/>
              </a:pPr>
              <a:r>
                <a:rPr lang="zh-CN" altLang="en-US" sz="1197" dirty="0">
                  <a:solidFill>
                    <a:schemeClr val="accent1">
                      <a:lumMod val="75000"/>
                    </a:schemeClr>
                  </a:solidFill>
                  <a:latin typeface="SimHei" charset="0"/>
                  <a:ea typeface="SimHei" charset="0"/>
                  <a:cs typeface="SimHei" charset="0"/>
                </a:rPr>
                <a:t>传统</a:t>
              </a:r>
              <a:endParaRPr lang="en-US" altLang="zh-CN" sz="1197" dirty="0">
                <a:solidFill>
                  <a:schemeClr val="accent1">
                    <a:lumMod val="75000"/>
                  </a:schemeClr>
                </a:solidFill>
                <a:latin typeface="SimHei" charset="0"/>
                <a:ea typeface="SimHei" charset="0"/>
                <a:cs typeface="SimHei" charset="0"/>
              </a:endParaRPr>
            </a:p>
            <a:p>
              <a:pPr algn="ctr">
                <a:defRPr/>
              </a:pPr>
              <a:r>
                <a:rPr lang="zh-CN" altLang="en-US" sz="1197" dirty="0">
                  <a:solidFill>
                    <a:schemeClr val="accent1">
                      <a:lumMod val="75000"/>
                    </a:schemeClr>
                  </a:solidFill>
                  <a:latin typeface="SimHei" charset="0"/>
                  <a:ea typeface="SimHei" charset="0"/>
                  <a:cs typeface="SimHei" charset="0"/>
                </a:rPr>
                <a:t>并行机</a:t>
              </a:r>
              <a:endParaRPr lang="en-US" sz="1197" dirty="0">
                <a:solidFill>
                  <a:schemeClr val="accent1">
                    <a:lumMod val="75000"/>
                  </a:schemeClr>
                </a:solidFill>
                <a:latin typeface="SimHei" charset="0"/>
                <a:ea typeface="SimHei" charset="0"/>
                <a:cs typeface="SimHei" charset="0"/>
              </a:endParaRPr>
            </a:p>
          </p:txBody>
        </p:sp>
        <p:cxnSp>
          <p:nvCxnSpPr>
            <p:cNvPr id="26" name="Straight Connector 35">
              <a:extLst>
                <a:ext uri="{FF2B5EF4-FFF2-40B4-BE49-F238E27FC236}">
                  <a16:creationId xmlns:a16="http://schemas.microsoft.com/office/drawing/2014/main" id="{DDAA9D18-1909-3CC7-A128-CB40E9B14218}"/>
                </a:ext>
              </a:extLst>
            </p:cNvPr>
            <p:cNvCxnSpPr/>
            <p:nvPr/>
          </p:nvCxnSpPr>
          <p:spPr>
            <a:xfrm flipV="1">
              <a:off x="4241800" y="5010150"/>
              <a:ext cx="815975" cy="817563"/>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27" name="TextBox 38">
              <a:extLst>
                <a:ext uri="{FF2B5EF4-FFF2-40B4-BE49-F238E27FC236}">
                  <a16:creationId xmlns:a16="http://schemas.microsoft.com/office/drawing/2014/main" id="{84A89862-A442-F1A4-5D14-35AB1CEEC2D5}"/>
                </a:ext>
              </a:extLst>
            </p:cNvPr>
            <p:cNvSpPr txBox="1">
              <a:spLocks noChangeArrowheads="1"/>
            </p:cNvSpPr>
            <p:nvPr/>
          </p:nvSpPr>
          <p:spPr bwMode="auto">
            <a:xfrm>
              <a:off x="5003801" y="4346931"/>
              <a:ext cx="657225" cy="66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197" dirty="0">
                  <a:solidFill>
                    <a:srgbClr val="B45F07"/>
                  </a:solidFill>
                  <a:latin typeface="黑体" panose="02010609060101010101" pitchFamily="49" charset="-122"/>
                  <a:ea typeface="黑体" panose="02010609060101010101" pitchFamily="49" charset="-122"/>
                </a:rPr>
                <a:t>海量</a:t>
              </a:r>
              <a:endParaRPr lang="en-US" altLang="zh-CN" sz="1197" dirty="0">
                <a:solidFill>
                  <a:srgbClr val="B45F07"/>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197" dirty="0">
                  <a:solidFill>
                    <a:srgbClr val="B45F07"/>
                  </a:solidFill>
                  <a:latin typeface="黑体" panose="02010609060101010101" pitchFamily="49" charset="-122"/>
                  <a:ea typeface="黑体" panose="02010609060101010101" pitchFamily="49" charset="-122"/>
                </a:rPr>
                <a:t>数据集</a:t>
              </a:r>
              <a:endParaRPr lang="en-US" altLang="zh-CN" sz="1197" dirty="0">
                <a:solidFill>
                  <a:srgbClr val="B45F07"/>
                </a:solidFill>
                <a:latin typeface="黑体" panose="02010609060101010101" pitchFamily="49" charset="-122"/>
                <a:ea typeface="黑体" panose="02010609060101010101" pitchFamily="49" charset="-122"/>
              </a:endParaRPr>
            </a:p>
          </p:txBody>
        </p:sp>
        <p:cxnSp>
          <p:nvCxnSpPr>
            <p:cNvPr id="28" name="Straight Connector 39">
              <a:extLst>
                <a:ext uri="{FF2B5EF4-FFF2-40B4-BE49-F238E27FC236}">
                  <a16:creationId xmlns:a16="http://schemas.microsoft.com/office/drawing/2014/main" id="{24FDAB38-5499-C75F-D9B8-3EDD81089D53}"/>
                </a:ext>
              </a:extLst>
            </p:cNvPr>
            <p:cNvCxnSpPr/>
            <p:nvPr/>
          </p:nvCxnSpPr>
          <p:spPr>
            <a:xfrm flipH="1" flipV="1">
              <a:off x="2543175" y="2882900"/>
              <a:ext cx="1698625" cy="823913"/>
            </a:xfrm>
            <a:prstGeom prst="line">
              <a:avLst/>
            </a:prstGeom>
            <a:ln w="19050" cmpd="sng">
              <a:solidFill>
                <a:srgbClr val="F07F09"/>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42">
              <a:extLst>
                <a:ext uri="{FF2B5EF4-FFF2-40B4-BE49-F238E27FC236}">
                  <a16:creationId xmlns:a16="http://schemas.microsoft.com/office/drawing/2014/main" id="{41D25E39-2DA1-ED09-48F5-688551B7664D}"/>
                </a:ext>
              </a:extLst>
            </p:cNvPr>
            <p:cNvCxnSpPr/>
            <p:nvPr/>
          </p:nvCxnSpPr>
          <p:spPr>
            <a:xfrm flipH="1" flipV="1">
              <a:off x="2976563" y="5203825"/>
              <a:ext cx="1244600" cy="60325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44">
              <a:extLst>
                <a:ext uri="{FF2B5EF4-FFF2-40B4-BE49-F238E27FC236}">
                  <a16:creationId xmlns:a16="http://schemas.microsoft.com/office/drawing/2014/main" id="{E5B35A29-0D28-577B-BD2A-EBBE8D393CF2}"/>
                </a:ext>
              </a:extLst>
            </p:cNvPr>
            <p:cNvCxnSpPr/>
            <p:nvPr/>
          </p:nvCxnSpPr>
          <p:spPr>
            <a:xfrm flipH="1" flipV="1">
              <a:off x="4265613" y="5827713"/>
              <a:ext cx="711200" cy="346075"/>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31" name="TextBox 46">
              <a:extLst>
                <a:ext uri="{FF2B5EF4-FFF2-40B4-BE49-F238E27FC236}">
                  <a16:creationId xmlns:a16="http://schemas.microsoft.com/office/drawing/2014/main" id="{250641C6-BFC9-FE5D-3468-868334526C59}"/>
                </a:ext>
              </a:extLst>
            </p:cNvPr>
            <p:cNvSpPr txBox="1">
              <a:spLocks noChangeArrowheads="1"/>
            </p:cNvSpPr>
            <p:nvPr/>
          </p:nvSpPr>
          <p:spPr bwMode="auto">
            <a:xfrm>
              <a:off x="489822" y="2759524"/>
              <a:ext cx="2050178" cy="44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396" dirty="0">
                  <a:solidFill>
                    <a:srgbClr val="B45F07"/>
                  </a:solidFill>
                  <a:latin typeface="Times New Roman" panose="02020603050405020304" pitchFamily="18" charset="0"/>
                  <a:ea typeface="黑体" panose="02010609060101010101" pitchFamily="49" charset="-122"/>
                  <a:cs typeface="Times New Roman" panose="02020603050405020304" pitchFamily="18" charset="0"/>
                </a:rPr>
                <a:t>传统并行计算方法</a:t>
              </a:r>
              <a:endParaRPr lang="en-US" altLang="zh-CN" sz="1396" dirty="0">
                <a:solidFill>
                  <a:srgbClr val="B45F07"/>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Oval 68">
              <a:extLst>
                <a:ext uri="{FF2B5EF4-FFF2-40B4-BE49-F238E27FC236}">
                  <a16:creationId xmlns:a16="http://schemas.microsoft.com/office/drawing/2014/main" id="{1EC12B67-335D-4B4A-6276-B11767C4405B}"/>
                </a:ext>
              </a:extLst>
            </p:cNvPr>
            <p:cNvSpPr>
              <a:spLocks noChangeAspect="1"/>
            </p:cNvSpPr>
            <p:nvPr/>
          </p:nvSpPr>
          <p:spPr bwMode="auto">
            <a:xfrm>
              <a:off x="2886075" y="5149850"/>
              <a:ext cx="257175" cy="152400"/>
            </a:xfrm>
            <a:prstGeom prst="ellipse">
              <a:avLst/>
            </a:prstGeom>
            <a:solidFill>
              <a:srgbClr val="3B6431"/>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33" name="Straight Connector 157">
              <a:extLst>
                <a:ext uri="{FF2B5EF4-FFF2-40B4-BE49-F238E27FC236}">
                  <a16:creationId xmlns:a16="http://schemas.microsoft.com/office/drawing/2014/main" id="{BDA3414B-4693-480E-9B48-47D6A9FD41B2}"/>
                </a:ext>
              </a:extLst>
            </p:cNvPr>
            <p:cNvCxnSpPr/>
            <p:nvPr/>
          </p:nvCxnSpPr>
          <p:spPr>
            <a:xfrm flipV="1">
              <a:off x="3003550" y="4327525"/>
              <a:ext cx="0" cy="901700"/>
            </a:xfrm>
            <a:prstGeom prst="line">
              <a:avLst/>
            </a:prstGeom>
            <a:ln w="1905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Oval 71">
              <a:extLst>
                <a:ext uri="{FF2B5EF4-FFF2-40B4-BE49-F238E27FC236}">
                  <a16:creationId xmlns:a16="http://schemas.microsoft.com/office/drawing/2014/main" id="{B2FB5FD9-3D9D-4225-AC3A-CD182D1F4B4F}"/>
                </a:ext>
              </a:extLst>
            </p:cNvPr>
            <p:cNvSpPr>
              <a:spLocks noChangeAspect="1"/>
            </p:cNvSpPr>
            <p:nvPr/>
          </p:nvSpPr>
          <p:spPr bwMode="auto">
            <a:xfrm>
              <a:off x="4060825" y="5719763"/>
              <a:ext cx="361950" cy="215900"/>
            </a:xfrm>
            <a:prstGeom prst="ellipse">
              <a:avLst/>
            </a:prstGeom>
            <a:solidFill>
              <a:schemeClr val="accent1"/>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35" name="Straight Connector 33">
              <a:extLst>
                <a:ext uri="{FF2B5EF4-FFF2-40B4-BE49-F238E27FC236}">
                  <a16:creationId xmlns:a16="http://schemas.microsoft.com/office/drawing/2014/main" id="{DA667B14-AD91-31A8-D2C7-7B3E99939FB8}"/>
                </a:ext>
              </a:extLst>
            </p:cNvPr>
            <p:cNvCxnSpPr/>
            <p:nvPr/>
          </p:nvCxnSpPr>
          <p:spPr>
            <a:xfrm flipV="1">
              <a:off x="4241800" y="3654425"/>
              <a:ext cx="0" cy="2152650"/>
            </a:xfrm>
            <a:prstGeom prst="line">
              <a:avLst/>
            </a:prstGeom>
            <a:ln w="19050" cmpd="sng">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36" name="Oval 72">
              <a:extLst>
                <a:ext uri="{FF2B5EF4-FFF2-40B4-BE49-F238E27FC236}">
                  <a16:creationId xmlns:a16="http://schemas.microsoft.com/office/drawing/2014/main" id="{4A114D23-1D28-3BC7-1C8B-6C27F98C5983}"/>
                </a:ext>
              </a:extLst>
            </p:cNvPr>
            <p:cNvSpPr>
              <a:spLocks noChangeAspect="1"/>
            </p:cNvSpPr>
            <p:nvPr/>
          </p:nvSpPr>
          <p:spPr bwMode="auto">
            <a:xfrm>
              <a:off x="4765675" y="6053138"/>
              <a:ext cx="423863" cy="252412"/>
            </a:xfrm>
            <a:prstGeom prst="ellipse">
              <a:avLst/>
            </a:prstGeom>
            <a:solidFill>
              <a:schemeClr val="accent3"/>
            </a:solidFill>
          </p:spPr>
          <p:style>
            <a:lnRef idx="3">
              <a:schemeClr val="lt1"/>
            </a:lnRef>
            <a:fillRef idx="1">
              <a:schemeClr val="accent6"/>
            </a:fillRef>
            <a:effectRef idx="1">
              <a:schemeClr val="accent6"/>
            </a:effectRef>
            <a:fontRef idx="minor">
              <a:schemeClr val="lt1"/>
            </a:fontRef>
          </p:style>
          <p:txBody>
            <a:bodyPr/>
            <a:lstStyle/>
            <a:p>
              <a:pPr>
                <a:defRPr/>
              </a:pPr>
              <a:endParaRPr lang="en-US" sz="1795" dirty="0"/>
            </a:p>
          </p:txBody>
        </p:sp>
        <p:cxnSp>
          <p:nvCxnSpPr>
            <p:cNvPr id="37" name="Straight Connector 158">
              <a:extLst>
                <a:ext uri="{FF2B5EF4-FFF2-40B4-BE49-F238E27FC236}">
                  <a16:creationId xmlns:a16="http://schemas.microsoft.com/office/drawing/2014/main" id="{C036B26D-2CED-D1B2-DC4D-04477223D984}"/>
                </a:ext>
              </a:extLst>
            </p:cNvPr>
            <p:cNvCxnSpPr/>
            <p:nvPr/>
          </p:nvCxnSpPr>
          <p:spPr>
            <a:xfrm flipV="1">
              <a:off x="4979988" y="2882900"/>
              <a:ext cx="0" cy="3278188"/>
            </a:xfrm>
            <a:prstGeom prst="line">
              <a:avLst/>
            </a:prstGeom>
            <a:ln w="1905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38" name="Rounded Rectangular Callout 20">
            <a:extLst>
              <a:ext uri="{FF2B5EF4-FFF2-40B4-BE49-F238E27FC236}">
                <a16:creationId xmlns:a16="http://schemas.microsoft.com/office/drawing/2014/main" id="{82DA4892-B876-C6C0-A733-C5EA22772DBB}"/>
              </a:ext>
            </a:extLst>
          </p:cNvPr>
          <p:cNvSpPr/>
          <p:nvPr/>
        </p:nvSpPr>
        <p:spPr>
          <a:xfrm>
            <a:off x="5467025" y="1357868"/>
            <a:ext cx="3382578" cy="1776076"/>
          </a:xfrm>
          <a:prstGeom prst="wedgeRoundRectCallout">
            <a:avLst>
              <a:gd name="adj1" fmla="val -61581"/>
              <a:gd name="adj2" fmla="val -1387"/>
              <a:gd name="adj3" fmla="val 16667"/>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kumimoji="1" sz="2200" b="1">
                <a:solidFill>
                  <a:schemeClr val="tx1"/>
                </a:solidFill>
                <a:latin typeface="Arial" panose="020B0604020202020204" pitchFamily="34" charset="0"/>
                <a:ea typeface="宋体" panose="02010600030101010101" pitchFamily="2" charset="-122"/>
              </a:defRPr>
            </a:lvl1pPr>
            <a:lvl2pPr marL="742950" indent="-285750" eaLnBrk="0" hangingPunct="0">
              <a:defRPr kumimoji="1" sz="2200" b="1">
                <a:solidFill>
                  <a:schemeClr val="tx1"/>
                </a:solidFill>
                <a:latin typeface="Arial" panose="020B0604020202020204" pitchFamily="34" charset="0"/>
                <a:ea typeface="宋体" panose="02010600030101010101" pitchFamily="2" charset="-122"/>
              </a:defRPr>
            </a:lvl2pPr>
            <a:lvl3pPr marL="1143000" indent="-228600" eaLnBrk="0" hangingPunct="0">
              <a:defRPr kumimoji="1" sz="2200" b="1">
                <a:solidFill>
                  <a:schemeClr val="tx1"/>
                </a:solidFill>
                <a:latin typeface="Arial" panose="020B0604020202020204" pitchFamily="34" charset="0"/>
                <a:ea typeface="宋体" panose="02010600030101010101" pitchFamily="2" charset="-122"/>
              </a:defRPr>
            </a:lvl3pPr>
            <a:lvl4pPr marL="1600200" indent="-228600" eaLnBrk="0" hangingPunct="0">
              <a:defRPr kumimoji="1" sz="2200" b="1">
                <a:solidFill>
                  <a:schemeClr val="tx1"/>
                </a:solidFill>
                <a:latin typeface="Arial" panose="020B0604020202020204" pitchFamily="34" charset="0"/>
                <a:ea typeface="宋体" panose="02010600030101010101" pitchFamily="2" charset="-122"/>
              </a:defRPr>
            </a:lvl4pPr>
            <a:lvl5pPr marL="2057400" indent="-228600" eaLnBrk="0" hangingPunct="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Aft>
                <a:spcPts val="598"/>
              </a:spcAft>
            </a:pPr>
            <a:r>
              <a:rPr lang="zh-CN" altLang="en-US" sz="2194" dirty="0">
                <a:solidFill>
                  <a:schemeClr val="bg1"/>
                </a:solidFill>
                <a:latin typeface="微软雅黑" panose="020B0503020204020204" pitchFamily="34" charset="-122"/>
                <a:ea typeface="微软雅黑" panose="020B0503020204020204" pitchFamily="34" charset="-122"/>
              </a:rPr>
              <a:t>重要趋势：</a:t>
            </a:r>
            <a:endParaRPr lang="en-US" altLang="zh-CN" sz="2194" dirty="0">
              <a:solidFill>
                <a:schemeClr val="bg1"/>
              </a:solidFill>
              <a:latin typeface="微软雅黑" panose="020B0503020204020204" pitchFamily="34" charset="-122"/>
              <a:ea typeface="微软雅黑" panose="020B0503020204020204" pitchFamily="34" charset="-122"/>
            </a:endParaRPr>
          </a:p>
          <a:p>
            <a:pPr algn="just" eaLnBrk="1" hangingPunct="1">
              <a:lnSpc>
                <a:spcPct val="120000"/>
              </a:lnSpc>
              <a:spcAft>
                <a:spcPts val="598"/>
              </a:spcAft>
              <a:buFont typeface="Arial" panose="020B0604020202020204" pitchFamily="34" charset="0"/>
              <a:buChar char="•"/>
            </a:pPr>
            <a:r>
              <a:rPr lang="zh-CN" altLang="en-US" sz="1596" dirty="0">
                <a:solidFill>
                  <a:srgbClr val="FFFFFF"/>
                </a:solidFill>
                <a:latin typeface="微软雅黑" panose="020B0503020204020204" pitchFamily="34" charset="-122"/>
                <a:ea typeface="微软雅黑" panose="020B0503020204020204" pitchFamily="34" charset="-122"/>
              </a:rPr>
              <a:t>计算平台</a:t>
            </a:r>
            <a:r>
              <a:rPr lang="zh-CN" altLang="zh-CN" sz="1596" dirty="0">
                <a:solidFill>
                  <a:srgbClr val="FFFF00"/>
                </a:solidFill>
                <a:latin typeface="微软雅黑" panose="020B0503020204020204" pitchFamily="34" charset="-122"/>
                <a:ea typeface="微软雅黑" panose="020B0503020204020204" pitchFamily="34" charset="-122"/>
              </a:rPr>
              <a:t>(</a:t>
            </a:r>
            <a:r>
              <a:rPr lang="zh-CN" altLang="en-US" sz="1596" dirty="0">
                <a:solidFill>
                  <a:srgbClr val="FFFF00"/>
                </a:solidFill>
                <a:latin typeface="微软雅黑" panose="020B0503020204020204" pitchFamily="34" charset="-122"/>
                <a:ea typeface="微软雅黑" panose="020B0503020204020204" pitchFamily="34" charset="-122"/>
              </a:rPr>
              <a:t>资源互联，分布式计算</a:t>
            </a:r>
            <a:r>
              <a:rPr lang="en-US" altLang="zh-CN" sz="1596" dirty="0">
                <a:solidFill>
                  <a:srgbClr val="FFFF00"/>
                </a:solidFill>
                <a:latin typeface="微软雅黑" panose="020B0503020204020204" pitchFamily="34" charset="-122"/>
                <a:ea typeface="微软雅黑" panose="020B0503020204020204" pitchFamily="34" charset="-122"/>
              </a:rPr>
              <a:t>)</a:t>
            </a:r>
          </a:p>
          <a:p>
            <a:pPr algn="just" eaLnBrk="1" hangingPunct="1">
              <a:lnSpc>
                <a:spcPct val="120000"/>
              </a:lnSpc>
              <a:spcAft>
                <a:spcPts val="598"/>
              </a:spcAft>
              <a:buFont typeface="Arial" panose="020B0604020202020204" pitchFamily="34" charset="0"/>
              <a:buChar char="•"/>
            </a:pPr>
            <a:r>
              <a:rPr lang="zh-CN" altLang="en-US" sz="1596" dirty="0">
                <a:solidFill>
                  <a:schemeClr val="bg1"/>
                </a:solidFill>
                <a:latin typeface="微软雅黑" panose="020B0503020204020204" pitchFamily="34" charset="-122"/>
                <a:ea typeface="微软雅黑" panose="020B0503020204020204" pitchFamily="34" charset="-122"/>
              </a:rPr>
              <a:t>数据感知</a:t>
            </a:r>
            <a:r>
              <a:rPr lang="zh-CN" altLang="zh-CN" sz="1596" dirty="0">
                <a:solidFill>
                  <a:srgbClr val="FFFF00"/>
                </a:solidFill>
                <a:latin typeface="微软雅黑" panose="020B0503020204020204" pitchFamily="34" charset="-122"/>
                <a:ea typeface="微软雅黑" panose="020B0503020204020204" pitchFamily="34" charset="-122"/>
              </a:rPr>
              <a:t>(</a:t>
            </a:r>
            <a:r>
              <a:rPr lang="zh-CN" altLang="en-US" sz="1596" dirty="0">
                <a:solidFill>
                  <a:srgbClr val="FFFF00"/>
                </a:solidFill>
                <a:latin typeface="微软雅黑" panose="020B0503020204020204" pitchFamily="34" charset="-122"/>
                <a:ea typeface="微软雅黑" panose="020B0503020204020204" pitchFamily="34" charset="-122"/>
              </a:rPr>
              <a:t>物物相连，分布式感知</a:t>
            </a:r>
            <a:r>
              <a:rPr lang="en-US" altLang="zh-CN" sz="1596" dirty="0">
                <a:solidFill>
                  <a:srgbClr val="FFFF00"/>
                </a:solidFill>
                <a:latin typeface="微软雅黑" panose="020B0503020204020204" pitchFamily="34" charset="-122"/>
                <a:ea typeface="微软雅黑" panose="020B0503020204020204" pitchFamily="34" charset="-122"/>
              </a:rPr>
              <a:t>)</a:t>
            </a:r>
          </a:p>
          <a:p>
            <a:pPr algn="just" eaLnBrk="1" hangingPunct="1">
              <a:lnSpc>
                <a:spcPct val="120000"/>
              </a:lnSpc>
              <a:spcAft>
                <a:spcPts val="598"/>
              </a:spcAft>
              <a:buFont typeface="Arial" panose="020B0604020202020204" pitchFamily="34" charset="0"/>
              <a:buChar char="•"/>
            </a:pPr>
            <a:r>
              <a:rPr lang="zh-CN" altLang="en-US" sz="1596" dirty="0">
                <a:solidFill>
                  <a:schemeClr val="bg1"/>
                </a:solidFill>
                <a:latin typeface="微软雅黑" panose="020B0503020204020204" pitchFamily="34" charset="-122"/>
                <a:ea typeface="微软雅黑" panose="020B0503020204020204" pitchFamily="34" charset="-122"/>
              </a:rPr>
              <a:t>计算方法</a:t>
            </a:r>
            <a:r>
              <a:rPr lang="zh-CN" altLang="zh-CN" sz="1596" dirty="0">
                <a:solidFill>
                  <a:srgbClr val="FFFF00"/>
                </a:solidFill>
                <a:latin typeface="微软雅黑" panose="020B0503020204020204" pitchFamily="34" charset="-122"/>
                <a:ea typeface="微软雅黑" panose="020B0503020204020204" pitchFamily="34" charset="-122"/>
              </a:rPr>
              <a:t>(</a:t>
            </a:r>
            <a:r>
              <a:rPr lang="zh-CN" altLang="en-US" sz="1596" dirty="0">
                <a:solidFill>
                  <a:srgbClr val="FFFF00"/>
                </a:solidFill>
                <a:latin typeface="微软雅黑" panose="020B0503020204020204" pitchFamily="34" charset="-122"/>
                <a:ea typeface="微软雅黑" panose="020B0503020204020204" pitchFamily="34" charset="-122"/>
              </a:rPr>
              <a:t>并行分布式智能算法</a:t>
            </a:r>
            <a:r>
              <a:rPr lang="en-US" altLang="zh-CN" sz="1596" dirty="0">
                <a:solidFill>
                  <a:srgbClr val="FFFF00"/>
                </a:solidFill>
                <a:latin typeface="微软雅黑" panose="020B0503020204020204" pitchFamily="34" charset="-122"/>
                <a:ea typeface="微软雅黑" panose="020B0503020204020204" pitchFamily="34" charset="-122"/>
              </a:rPr>
              <a:t>)</a:t>
            </a:r>
          </a:p>
        </p:txBody>
      </p:sp>
      <p:sp>
        <p:nvSpPr>
          <p:cNvPr id="39" name="Rounded Rectangle 8">
            <a:extLst>
              <a:ext uri="{FF2B5EF4-FFF2-40B4-BE49-F238E27FC236}">
                <a16:creationId xmlns:a16="http://schemas.microsoft.com/office/drawing/2014/main" id="{1622C1FE-333E-C5EC-20D6-965260E5E6F3}"/>
              </a:ext>
            </a:extLst>
          </p:cNvPr>
          <p:cNvSpPr>
            <a:spLocks noChangeArrowheads="1"/>
          </p:cNvSpPr>
          <p:nvPr/>
        </p:nvSpPr>
        <p:spPr bwMode="auto">
          <a:xfrm>
            <a:off x="368300" y="5651723"/>
            <a:ext cx="8382000" cy="819570"/>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b="1" dirty="0">
                <a:solidFill>
                  <a:srgbClr val="C00000"/>
                </a:solidFill>
              </a:rPr>
              <a:t>算力的不断提升，信息的泛在感知，</a:t>
            </a:r>
            <a:endParaRPr lang="en-US" altLang="zh-CN" sz="2400" b="1" dirty="0">
              <a:solidFill>
                <a:srgbClr val="C00000"/>
              </a:solidFill>
            </a:endParaRPr>
          </a:p>
          <a:p>
            <a:pPr algn="ctr" eaLnBrk="1" hangingPunct="1">
              <a:lnSpc>
                <a:spcPct val="100000"/>
              </a:lnSpc>
              <a:spcBef>
                <a:spcPct val="0"/>
              </a:spcBef>
              <a:buFontTx/>
              <a:buNone/>
            </a:pPr>
            <a:r>
              <a:rPr lang="zh-CN" altLang="en-US" sz="2400" b="1" dirty="0">
                <a:solidFill>
                  <a:srgbClr val="C00000"/>
                </a:solidFill>
              </a:rPr>
              <a:t>驱动了人工智能的蓬勃发展</a:t>
            </a:r>
            <a:endParaRPr lang="en-US" altLang="zh-CN" sz="2400" b="1" dirty="0">
              <a:solidFill>
                <a:srgbClr val="C00000"/>
              </a:solidFill>
            </a:endParaRPr>
          </a:p>
        </p:txBody>
      </p:sp>
    </p:spTree>
    <p:extLst>
      <p:ext uri="{BB962C8B-B14F-4D97-AF65-F5344CB8AC3E}">
        <p14:creationId xmlns:p14="http://schemas.microsoft.com/office/powerpoint/2010/main" val="1847528628"/>
      </p:ext>
    </p:extLst>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8</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智能的概念</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8" name="Rectangle 37">
            <a:extLst>
              <a:ext uri="{FF2B5EF4-FFF2-40B4-BE49-F238E27FC236}">
                <a16:creationId xmlns:a16="http://schemas.microsoft.com/office/drawing/2014/main" id="{669960F6-6B9A-E578-8143-CE12AA1E73B0}"/>
              </a:ext>
            </a:extLst>
          </p:cNvPr>
          <p:cNvSpPr txBox="1">
            <a:spLocks noChangeArrowheads="1"/>
          </p:cNvSpPr>
          <p:nvPr/>
        </p:nvSpPr>
        <p:spPr>
          <a:xfrm>
            <a:off x="152400" y="1187152"/>
            <a:ext cx="8893175" cy="5400675"/>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190500" indent="-190500" algn="just">
              <a:buFont typeface="Wingdings" pitchFamily="2" charset="2"/>
              <a:buChar char="§"/>
            </a:pPr>
            <a:r>
              <a:rPr lang="ru-RU" altLang="zh-CN" sz="2600" b="1" dirty="0">
                <a:latin typeface="宋体" panose="02010600030101010101" pitchFamily="2" charset="-122"/>
                <a:ea typeface="新宋体" panose="02010609030101010101" pitchFamily="49" charset="-122"/>
              </a:rPr>
              <a:t> </a:t>
            </a:r>
            <a:r>
              <a:rPr lang="zh-CN" altLang="ru-RU" sz="2600" b="1" dirty="0">
                <a:latin typeface="宋体" panose="02010600030101010101" pitchFamily="2" charset="-122"/>
                <a:ea typeface="新宋体" panose="02010609030101010101" pitchFamily="49" charset="-122"/>
              </a:rPr>
              <a:t>自然界四大奥秘：物质的本质、宇宙的起源、生命的本 </a:t>
            </a:r>
          </a:p>
          <a:p>
            <a:pPr marL="190500" indent="-190500" algn="just">
              <a:lnSpc>
                <a:spcPct val="100000"/>
              </a:lnSpc>
              <a:buFont typeface="Wingdings" pitchFamily="2" charset="2"/>
              <a:buNone/>
            </a:pPr>
            <a:r>
              <a:rPr lang="zh-CN" altLang="ru-RU" sz="2600" b="1" dirty="0">
                <a:latin typeface="宋体" panose="02010600030101010101" pitchFamily="2" charset="-122"/>
                <a:ea typeface="新宋体" panose="02010609030101010101" pitchFamily="49" charset="-122"/>
              </a:rPr>
              <a:t>  质、智能的发生。</a:t>
            </a:r>
          </a:p>
          <a:p>
            <a:pPr marL="190500" indent="-190500" algn="just">
              <a:lnSpc>
                <a:spcPct val="130000"/>
              </a:lnSpc>
              <a:spcBef>
                <a:spcPct val="20000"/>
              </a:spcBef>
              <a:buFont typeface="Wingdings" pitchFamily="2" charset="2"/>
              <a:buChar char="§"/>
            </a:pPr>
            <a:r>
              <a:rPr lang="zh-CN" altLang="ru-RU" sz="2600" b="1" dirty="0">
                <a:latin typeface="宋体" panose="02010600030101010101" pitchFamily="2" charset="-122"/>
                <a:ea typeface="新宋体" panose="02010609030101010101" pitchFamily="49" charset="-122"/>
              </a:rPr>
              <a:t> 对智能还没有确切的定义，主要流派有：</a:t>
            </a:r>
          </a:p>
          <a:p>
            <a:pPr marL="190500" indent="-190500" algn="just">
              <a:lnSpc>
                <a:spcPct val="130000"/>
              </a:lnSpc>
              <a:spcBef>
                <a:spcPct val="0"/>
              </a:spcBef>
              <a:buFont typeface="Wingdings" pitchFamily="2" charset="2"/>
              <a:buNone/>
            </a:pPr>
            <a:r>
              <a:rPr lang="zh-CN" altLang="ru-RU" sz="2600" b="1" dirty="0">
                <a:latin typeface="Times New Roman" panose="02020603050405020304" pitchFamily="18" charset="0"/>
                <a:ea typeface="新宋体" panose="02010609030101010101" pitchFamily="49" charset="-122"/>
              </a:rPr>
              <a:t>  （</a:t>
            </a:r>
            <a:r>
              <a:rPr lang="ru-RU" altLang="zh-CN" sz="2600" b="1" dirty="0">
                <a:latin typeface="Times New Roman" panose="02020603050405020304" pitchFamily="18" charset="0"/>
                <a:ea typeface="新宋体" panose="02010609030101010101" pitchFamily="49" charset="-122"/>
              </a:rPr>
              <a:t>1</a:t>
            </a:r>
            <a:r>
              <a:rPr lang="zh-CN" altLang="ru-RU" sz="2600" b="1" dirty="0">
                <a:latin typeface="Times New Roman" panose="02020603050405020304" pitchFamily="18" charset="0"/>
                <a:ea typeface="新宋体" panose="02010609030101010101" pitchFamily="49" charset="-122"/>
              </a:rPr>
              <a:t>）思维理论：智能的核心是思维</a:t>
            </a:r>
          </a:p>
          <a:p>
            <a:pPr marL="190500" indent="-190500" algn="just">
              <a:lnSpc>
                <a:spcPct val="130000"/>
              </a:lnSpc>
              <a:spcBef>
                <a:spcPct val="0"/>
              </a:spcBef>
              <a:buFont typeface="Wingdings" pitchFamily="2" charset="2"/>
              <a:buNone/>
            </a:pPr>
            <a:r>
              <a:rPr lang="zh-CN" altLang="ru-RU" sz="2600" b="1" dirty="0">
                <a:latin typeface="Times New Roman" panose="02020603050405020304" pitchFamily="18" charset="0"/>
                <a:ea typeface="新宋体" panose="02010609030101010101" pitchFamily="49" charset="-122"/>
              </a:rPr>
              <a:t>  （</a:t>
            </a:r>
            <a:r>
              <a:rPr lang="ru-RU" altLang="zh-CN" sz="2600" b="1" dirty="0">
                <a:latin typeface="Times New Roman" panose="02020603050405020304" pitchFamily="18" charset="0"/>
                <a:ea typeface="新宋体" panose="02010609030101010101" pitchFamily="49" charset="-122"/>
              </a:rPr>
              <a:t>2</a:t>
            </a:r>
            <a:r>
              <a:rPr lang="zh-CN" altLang="ru-RU" sz="2600" b="1" dirty="0">
                <a:latin typeface="Times New Roman" panose="02020603050405020304" pitchFamily="18" charset="0"/>
                <a:ea typeface="新宋体" panose="02010609030101010101" pitchFamily="49" charset="-122"/>
              </a:rPr>
              <a:t>）知识阈值理论：智能取决于知识的数量及一般化程度</a:t>
            </a:r>
          </a:p>
          <a:p>
            <a:pPr marL="190500" indent="-190500" algn="just">
              <a:lnSpc>
                <a:spcPct val="130000"/>
              </a:lnSpc>
              <a:spcBef>
                <a:spcPct val="0"/>
              </a:spcBef>
              <a:buFont typeface="Wingdings" pitchFamily="2" charset="2"/>
              <a:buNone/>
            </a:pPr>
            <a:r>
              <a:rPr lang="zh-CN" altLang="ru-RU" sz="2600" b="1" dirty="0">
                <a:latin typeface="Times New Roman" panose="02020603050405020304" pitchFamily="18" charset="0"/>
                <a:ea typeface="新宋体" panose="02010609030101010101" pitchFamily="49" charset="-122"/>
              </a:rPr>
              <a:t>  （</a:t>
            </a:r>
            <a:r>
              <a:rPr lang="ru-RU" altLang="zh-CN" sz="2600" b="1" dirty="0">
                <a:latin typeface="Times New Roman" panose="02020603050405020304" pitchFamily="18" charset="0"/>
                <a:ea typeface="新宋体" panose="02010609030101010101" pitchFamily="49" charset="-122"/>
              </a:rPr>
              <a:t>3</a:t>
            </a:r>
            <a:r>
              <a:rPr lang="zh-CN" altLang="ru-RU" sz="2600" b="1" dirty="0">
                <a:latin typeface="Times New Roman" panose="02020603050405020304" pitchFamily="18" charset="0"/>
                <a:ea typeface="新宋体" panose="02010609030101010101" pitchFamily="49" charset="-122"/>
              </a:rPr>
              <a:t>）进化理论：用</a:t>
            </a:r>
            <a:r>
              <a:rPr lang="zh-CN" altLang="ru-RU" sz="2600" b="1" dirty="0">
                <a:latin typeface="宋体" panose="02010600030101010101" pitchFamily="2" charset="-122"/>
                <a:ea typeface="新宋体" panose="02010609030101010101" pitchFamily="49" charset="-122"/>
              </a:rPr>
              <a:t>控制取代知识的表示  </a:t>
            </a:r>
            <a:endParaRPr lang="zh-CN" altLang="ru-RU" sz="2600" b="1" dirty="0">
              <a:latin typeface="Times New Roman" panose="02020603050405020304" pitchFamily="18" charset="0"/>
              <a:ea typeface="新宋体" panose="02010609030101010101" pitchFamily="49" charset="-122"/>
            </a:endParaRPr>
          </a:p>
          <a:p>
            <a:pPr marL="190500" indent="-190500" algn="just">
              <a:spcBef>
                <a:spcPct val="0"/>
              </a:spcBef>
              <a:buFont typeface="Wingdings" pitchFamily="2" charset="2"/>
              <a:buChar char="§"/>
            </a:pPr>
            <a:r>
              <a:rPr lang="zh-CN" altLang="ru-RU" sz="2600" b="1" dirty="0">
                <a:latin typeface="Times New Roman" panose="02020603050405020304" pitchFamily="18" charset="0"/>
                <a:ea typeface="新宋体" panose="02010609030101010101" pitchFamily="49" charset="-122"/>
              </a:rPr>
              <a:t>  智能是</a:t>
            </a:r>
            <a:r>
              <a:rPr lang="zh-CN" altLang="ru-RU" sz="2600" b="1" dirty="0">
                <a:solidFill>
                  <a:schemeClr val="accent2"/>
                </a:solidFill>
                <a:latin typeface="Times New Roman" panose="02020603050405020304" pitchFamily="18" charset="0"/>
                <a:ea typeface="新宋体" panose="02010609030101010101" pitchFamily="49" charset="-122"/>
              </a:rPr>
              <a:t>知识</a:t>
            </a:r>
            <a:r>
              <a:rPr lang="zh-CN" altLang="ru-RU" sz="2600" b="1" dirty="0">
                <a:latin typeface="Times New Roman" panose="02020603050405020304" pitchFamily="18" charset="0"/>
                <a:ea typeface="新宋体" panose="02010609030101010101" pitchFamily="49" charset="-122"/>
              </a:rPr>
              <a:t>与</a:t>
            </a:r>
            <a:r>
              <a:rPr lang="zh-CN" altLang="ru-RU" sz="2600" b="1" dirty="0">
                <a:solidFill>
                  <a:schemeClr val="accent2"/>
                </a:solidFill>
                <a:latin typeface="Times New Roman" panose="02020603050405020304" pitchFamily="18" charset="0"/>
                <a:ea typeface="新宋体" panose="02010609030101010101" pitchFamily="49" charset="-122"/>
              </a:rPr>
              <a:t>智力</a:t>
            </a:r>
            <a:r>
              <a:rPr lang="zh-CN" altLang="ru-RU" sz="2600" b="1" dirty="0">
                <a:latin typeface="Times New Roman" panose="02020603050405020304" pitchFamily="18" charset="0"/>
                <a:ea typeface="新宋体" panose="02010609030101010101" pitchFamily="49" charset="-122"/>
              </a:rPr>
              <a:t>的总和</a:t>
            </a:r>
          </a:p>
        </p:txBody>
      </p:sp>
      <p:sp>
        <p:nvSpPr>
          <p:cNvPr id="9" name="AutoShape 38">
            <a:extLst>
              <a:ext uri="{FF2B5EF4-FFF2-40B4-BE49-F238E27FC236}">
                <a16:creationId xmlns:a16="http://schemas.microsoft.com/office/drawing/2014/main" id="{E4049BA2-1AF6-9E1A-FBB2-5F617F0FC1E8}"/>
              </a:ext>
            </a:extLst>
          </p:cNvPr>
          <p:cNvSpPr>
            <a:spLocks noChangeArrowheads="1"/>
          </p:cNvSpPr>
          <p:nvPr/>
        </p:nvSpPr>
        <p:spPr bwMode="auto">
          <a:xfrm>
            <a:off x="2209800" y="5063827"/>
            <a:ext cx="4406900" cy="457200"/>
          </a:xfrm>
          <a:prstGeom prst="accentCallout2">
            <a:avLst>
              <a:gd name="adj1" fmla="val 25000"/>
              <a:gd name="adj2" fmla="val -1727"/>
              <a:gd name="adj3" fmla="val 25000"/>
              <a:gd name="adj4" fmla="val -3278"/>
              <a:gd name="adj5" fmla="val -50000"/>
              <a:gd name="adj6" fmla="val -4898"/>
            </a:avLst>
          </a:prstGeom>
          <a:gradFill rotWithShape="0">
            <a:gsLst>
              <a:gs pos="0">
                <a:srgbClr val="A3B2C1"/>
              </a:gs>
              <a:gs pos="50000">
                <a:srgbClr val="FFFFFF"/>
              </a:gs>
              <a:gs pos="100000">
                <a:srgbClr val="A3B2C1"/>
              </a:gs>
            </a:gsLst>
            <a:lin ang="5400000"/>
          </a:gradFill>
          <a:ln w="9525" cap="flat" algn="ctr">
            <a:solidFill>
              <a:srgbClr val="000000"/>
            </a:solidFill>
            <a:prstDash val="solid"/>
            <a:miter lim="800000"/>
            <a:headEnd type="none" w="med" len="med"/>
            <a:tailEnd type="none" w="med" len="med"/>
          </a:ln>
        </p:spPr>
        <p:txBody>
          <a:bodyPr/>
          <a:lstStyle/>
          <a:p>
            <a:pPr algn="ctr"/>
            <a:r>
              <a:rPr lang="zh-CN" altLang="ru-RU" sz="2600" b="1">
                <a:latin typeface="Times New Roman" panose="02020603050405020304" pitchFamily="18" charset="0"/>
                <a:ea typeface="新宋体" panose="02010609030101010101" pitchFamily="49" charset="-122"/>
              </a:rPr>
              <a:t>知识是一切智能行为的基础</a:t>
            </a:r>
          </a:p>
        </p:txBody>
      </p:sp>
      <p:sp>
        <p:nvSpPr>
          <p:cNvPr id="10" name="AutoShape 39">
            <a:extLst>
              <a:ext uri="{FF2B5EF4-FFF2-40B4-BE49-F238E27FC236}">
                <a16:creationId xmlns:a16="http://schemas.microsoft.com/office/drawing/2014/main" id="{ADC427B5-3779-EB01-438F-C9E853C6B172}"/>
              </a:ext>
            </a:extLst>
          </p:cNvPr>
          <p:cNvSpPr>
            <a:spLocks noChangeArrowheads="1"/>
          </p:cNvSpPr>
          <p:nvPr/>
        </p:nvSpPr>
        <p:spPr bwMode="auto">
          <a:xfrm>
            <a:off x="3657600" y="5673427"/>
            <a:ext cx="4787900" cy="838200"/>
          </a:xfrm>
          <a:prstGeom prst="accentCallout2">
            <a:avLst>
              <a:gd name="adj1" fmla="val 13634"/>
              <a:gd name="adj2" fmla="val -1593"/>
              <a:gd name="adj3" fmla="val 13634"/>
              <a:gd name="adj4" fmla="val -6667"/>
              <a:gd name="adj5" fmla="val -100000"/>
              <a:gd name="adj6" fmla="val -11935"/>
            </a:avLst>
          </a:prstGeom>
          <a:gradFill rotWithShape="0">
            <a:gsLst>
              <a:gs pos="0">
                <a:srgbClr val="A3B2C1"/>
              </a:gs>
              <a:gs pos="50000">
                <a:srgbClr val="FFFFFF"/>
              </a:gs>
              <a:gs pos="100000">
                <a:srgbClr val="A3B2C1"/>
              </a:gs>
            </a:gsLst>
            <a:lin ang="5400000"/>
          </a:gradFill>
          <a:ln w="9525" cap="flat" algn="ctr">
            <a:solidFill>
              <a:srgbClr val="000000"/>
            </a:solidFill>
            <a:prstDash val="solid"/>
            <a:miter lim="800000"/>
            <a:headEnd type="none" w="med" len="med"/>
            <a:tailEnd type="none" w="med" len="med"/>
          </a:ln>
        </p:spPr>
        <p:txBody>
          <a:bodyPr/>
          <a:lstStyle/>
          <a:p>
            <a:pPr algn="just"/>
            <a:r>
              <a:rPr lang="zh-CN" altLang="ru-RU" sz="2600" b="1">
                <a:latin typeface="宋体" panose="02010600030101010101" pitchFamily="2" charset="-122"/>
                <a:ea typeface="新宋体" panose="02010609030101010101" pitchFamily="49" charset="-122"/>
              </a:rPr>
              <a:t>获取知识并应用知识求解问题的能力</a:t>
            </a:r>
            <a:r>
              <a:rPr lang="zh-CN" altLang="ru-RU" sz="2600" b="1">
                <a:latin typeface="Times New Roman" panose="02020603050405020304" pitchFamily="18" charset="0"/>
                <a:ea typeface="新宋体" panose="02010609030101010101" pitchFamily="49" charset="-122"/>
              </a:rPr>
              <a:t> </a:t>
            </a:r>
          </a:p>
        </p:txBody>
      </p:sp>
    </p:spTree>
    <p:extLst>
      <p:ext uri="{BB962C8B-B14F-4D97-AF65-F5344CB8AC3E}">
        <p14:creationId xmlns:p14="http://schemas.microsoft.com/office/powerpoint/2010/main" val="20563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childTnLst>
                                    <p:set>
                                      <p:cBhvr additive="base">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childTnLst>
                                    <p:set>
                                      <p:cBhvr additive="base">
                                        <p:cTn id="12"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7"/>
              </a:spcBef>
              <a:buFont typeface="ZapfDingbatsITC"/>
              <a:buChar char="❖"/>
              <a:defRPr sz="2792">
                <a:solidFill>
                  <a:schemeClr val="tx1"/>
                </a:solidFill>
                <a:latin typeface="黑体" pitchFamily="49" charset="-122"/>
                <a:ea typeface="黑体" pitchFamily="49" charset="-122"/>
              </a:defRPr>
            </a:lvl1pPr>
            <a:lvl2pPr marL="740870" indent="-284950">
              <a:lnSpc>
                <a:spcPct val="90000"/>
              </a:lnSpc>
              <a:spcBef>
                <a:spcPts val="499"/>
              </a:spcBef>
              <a:buFont typeface="ZapfDingbatsITC"/>
              <a:buChar char="✤"/>
              <a:defRPr sz="2393">
                <a:solidFill>
                  <a:schemeClr val="tx1"/>
                </a:solidFill>
                <a:latin typeface="黑体" pitchFamily="49" charset="-122"/>
                <a:ea typeface="黑体" pitchFamily="49" charset="-122"/>
              </a:defRPr>
            </a:lvl2pPr>
            <a:lvl3pPr marL="1139800" indent="-227960">
              <a:lnSpc>
                <a:spcPct val="90000"/>
              </a:lnSpc>
              <a:spcBef>
                <a:spcPts val="499"/>
              </a:spcBef>
              <a:buFont typeface="LucidaGrande"/>
              <a:buChar char="•"/>
              <a:defRPr sz="1994">
                <a:solidFill>
                  <a:schemeClr val="tx1"/>
                </a:solidFill>
                <a:latin typeface="黑体" pitchFamily="49" charset="-122"/>
                <a:ea typeface="黑体" pitchFamily="49" charset="-122"/>
              </a:defRPr>
            </a:lvl3pPr>
            <a:lvl4pPr marL="1595719" indent="-227960">
              <a:lnSpc>
                <a:spcPct val="90000"/>
              </a:lnSpc>
              <a:spcBef>
                <a:spcPts val="499"/>
              </a:spcBef>
              <a:buFont typeface="ZapfDingbatsITC"/>
              <a:buChar char="❖"/>
              <a:defRPr>
                <a:solidFill>
                  <a:schemeClr val="tx1"/>
                </a:solidFill>
                <a:latin typeface="黑体" pitchFamily="49" charset="-122"/>
                <a:ea typeface="黑体" pitchFamily="49" charset="-122"/>
              </a:defRPr>
            </a:lvl4pPr>
            <a:lvl5pPr marL="2051639" indent="-227960">
              <a:lnSpc>
                <a:spcPct val="90000"/>
              </a:lnSpc>
              <a:spcBef>
                <a:spcPts val="499"/>
              </a:spcBef>
              <a:buFont typeface="ZapfDingbatsITC"/>
              <a:buChar char="❖"/>
              <a:defRPr>
                <a:solidFill>
                  <a:schemeClr val="tx1"/>
                </a:solidFill>
                <a:latin typeface="黑体" pitchFamily="49" charset="-122"/>
                <a:ea typeface="黑体" pitchFamily="49" charset="-122"/>
              </a:defRPr>
            </a:lvl5pPr>
            <a:lvl6pPr marL="250755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6pPr>
            <a:lvl7pPr marL="296347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7pPr>
            <a:lvl8pPr marL="341939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8pPr>
            <a:lvl9pPr marL="3875319" indent="-227960" eaLnBrk="0" fontAlgn="base" hangingPunct="0">
              <a:lnSpc>
                <a:spcPct val="90000"/>
              </a:lnSpc>
              <a:spcBef>
                <a:spcPts val="499"/>
              </a:spcBef>
              <a:spcAft>
                <a:spcPct val="0"/>
              </a:spcAft>
              <a:buFont typeface="ZapfDingbatsITC"/>
              <a:buChar char="❖"/>
              <a:defRPr>
                <a:solidFill>
                  <a:schemeClr val="tx1"/>
                </a:solidFill>
                <a:latin typeface="黑体" pitchFamily="49" charset="-122"/>
                <a:ea typeface="黑体" pitchFamily="49" charset="-122"/>
              </a:defRPr>
            </a:lvl9pPr>
          </a:lstStyle>
          <a:p>
            <a:pPr>
              <a:lnSpc>
                <a:spcPct val="100000"/>
              </a:lnSpc>
              <a:spcBef>
                <a:spcPct val="0"/>
              </a:spcBef>
              <a:buFontTx/>
              <a:buNone/>
            </a:pPr>
            <a:fld id="{E4A7F2A1-A795-44C8-821B-E379EF874534}" type="slidenum">
              <a:rPr lang="zh-CN" altLang="en-US" sz="1197">
                <a:solidFill>
                  <a:srgbClr val="7F7F7F"/>
                </a:solidFill>
                <a:latin typeface="Bell MT" pitchFamily="18" charset="0"/>
                <a:ea typeface="宋体" pitchFamily="2" charset="-122"/>
              </a:rPr>
              <a:pPr>
                <a:lnSpc>
                  <a:spcPct val="100000"/>
                </a:lnSpc>
                <a:spcBef>
                  <a:spcPct val="0"/>
                </a:spcBef>
                <a:buFontTx/>
                <a:buNone/>
              </a:pPr>
              <a:t>9</a:t>
            </a:fld>
            <a:endParaRPr lang="zh-CN" altLang="en-US" sz="1197">
              <a:solidFill>
                <a:srgbClr val="7F7F7F"/>
              </a:solidFill>
              <a:latin typeface="Bell MT" pitchFamily="18" charset="0"/>
              <a:ea typeface="宋体" pitchFamily="2" charset="-122"/>
            </a:endParaRPr>
          </a:p>
        </p:txBody>
      </p:sp>
      <p:sp>
        <p:nvSpPr>
          <p:cNvPr id="7" name="Rectangle 2">
            <a:extLst>
              <a:ext uri="{FF2B5EF4-FFF2-40B4-BE49-F238E27FC236}">
                <a16:creationId xmlns:a16="http://schemas.microsoft.com/office/drawing/2014/main" id="{CF7D5C52-1599-57EE-2857-BFFDEFF0E443}"/>
              </a:ext>
            </a:extLst>
          </p:cNvPr>
          <p:cNvSpPr>
            <a:spLocks noGrp="1" noChangeArrowheads="1"/>
          </p:cNvSpPr>
          <p:nvPr>
            <p:ph type="title"/>
          </p:nvPr>
        </p:nvSpPr>
        <p:spPr>
          <a:xfrm>
            <a:off x="455930" y="157519"/>
            <a:ext cx="7978775" cy="561997"/>
          </a:xfrm>
        </p:spPr>
        <p:txBody>
          <a:bodyPr>
            <a:noAutofit/>
          </a:bodyPr>
          <a:lstStyle/>
          <a:p>
            <a:pPr>
              <a:spcBef>
                <a:spcPts val="0"/>
              </a:spcBef>
            </a:pPr>
            <a:r>
              <a:rPr lang="zh-CN" altLang="en-US" sz="3900" b="1" dirty="0">
                <a:solidFill>
                  <a:prstClr val="white"/>
                </a:solidFill>
                <a:latin typeface="黑体" panose="02010609060101010101" pitchFamily="49" charset="-122"/>
                <a:ea typeface="黑体" panose="02010609060101010101" pitchFamily="49" charset="-122"/>
                <a:cs typeface="+mn-cs"/>
              </a:rPr>
              <a:t>人工智能的探索</a:t>
            </a:r>
            <a:endParaRPr lang="en-US" altLang="zh-CN" sz="3900" b="1" dirty="0">
              <a:solidFill>
                <a:prstClr val="white"/>
              </a:solidFill>
              <a:latin typeface="黑体" panose="02010609060101010101" pitchFamily="49" charset="-122"/>
              <a:ea typeface="黑体" panose="02010609060101010101" pitchFamily="49" charset="-122"/>
              <a:cs typeface="+mn-cs"/>
            </a:endParaRPr>
          </a:p>
        </p:txBody>
      </p:sp>
      <p:sp>
        <p:nvSpPr>
          <p:cNvPr id="2" name="Rectangle 64">
            <a:extLst>
              <a:ext uri="{FF2B5EF4-FFF2-40B4-BE49-F238E27FC236}">
                <a16:creationId xmlns:a16="http://schemas.microsoft.com/office/drawing/2014/main" id="{349C73DA-7245-3EB5-B27B-47B5877F57F4}"/>
              </a:ext>
            </a:extLst>
          </p:cNvPr>
          <p:cNvSpPr txBox="1">
            <a:spLocks noChangeArrowheads="1"/>
          </p:cNvSpPr>
          <p:nvPr/>
        </p:nvSpPr>
        <p:spPr>
          <a:xfrm>
            <a:off x="304800" y="1115219"/>
            <a:ext cx="8610600" cy="990600"/>
          </a:xfrm>
          <a:prstGeom prst="rect">
            <a:avLst/>
          </a:prstGeom>
          <a:ln/>
        </p:spPr>
        <p:txBody>
          <a:bodyPr/>
          <a:lstStyle>
            <a:lvl1pPr marL="227960" indent="-227960" algn="l" defTabSz="911840" rtl="0" eaLnBrk="1" latinLnBrk="0" hangingPunct="1">
              <a:lnSpc>
                <a:spcPct val="90000"/>
              </a:lnSpc>
              <a:spcBef>
                <a:spcPts val="997"/>
              </a:spcBef>
              <a:buFont typeface="Arial" panose="020B0604020202020204" pitchFamily="34" charset="0"/>
              <a:buChar char="•"/>
              <a:defRPr sz="2792" kern="1200">
                <a:solidFill>
                  <a:schemeClr val="tx1"/>
                </a:solidFill>
                <a:latin typeface="+mn-lt"/>
                <a:ea typeface="+mn-ea"/>
                <a:cs typeface="+mn-cs"/>
              </a:defRPr>
            </a:lvl1pPr>
            <a:lvl2pPr marL="683880" indent="-227960" algn="l" defTabSz="911840" rtl="0" eaLnBrk="1" latinLnBrk="0" hangingPunct="1">
              <a:lnSpc>
                <a:spcPct val="90000"/>
              </a:lnSpc>
              <a:spcBef>
                <a:spcPts val="499"/>
              </a:spcBef>
              <a:buFont typeface="Arial" panose="020B0604020202020204" pitchFamily="34" charset="0"/>
              <a:buChar char="•"/>
              <a:defRPr sz="2393" kern="1200">
                <a:solidFill>
                  <a:schemeClr val="tx1"/>
                </a:solidFill>
                <a:latin typeface="+mn-lt"/>
                <a:ea typeface="+mn-ea"/>
                <a:cs typeface="+mn-cs"/>
              </a:defRPr>
            </a:lvl2pPr>
            <a:lvl3pPr marL="1139800" indent="-227960" algn="l" defTabSz="911840" rtl="0" eaLnBrk="1" latinLnBrk="0" hangingPunct="1">
              <a:lnSpc>
                <a:spcPct val="90000"/>
              </a:lnSpc>
              <a:spcBef>
                <a:spcPts val="499"/>
              </a:spcBef>
              <a:buFont typeface="Arial" panose="020B0604020202020204" pitchFamily="34" charset="0"/>
              <a:buChar char="•"/>
              <a:defRPr sz="1994" kern="1200">
                <a:solidFill>
                  <a:schemeClr val="tx1"/>
                </a:solidFill>
                <a:latin typeface="+mn-lt"/>
                <a:ea typeface="+mn-ea"/>
                <a:cs typeface="+mn-cs"/>
              </a:defRPr>
            </a:lvl3pPr>
            <a:lvl4pPr marL="15957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4pPr>
            <a:lvl5pPr marL="205163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5pPr>
            <a:lvl6pPr marL="250755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47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39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319" indent="-227960" algn="l" defTabSz="911840"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indent="0">
              <a:buFont typeface="Wingdings" pitchFamily="2" charset="2"/>
              <a:buBlip>
                <a:blip r:embed="rId3"/>
              </a:buBlip>
            </a:pPr>
            <a:r>
              <a:rPr lang="ru-RU" altLang="zh-CN" sz="2400">
                <a:latin typeface="Times New Roman" panose="02020603050405020304" pitchFamily="18" charset="0"/>
                <a:ea typeface="新宋体" panose="02010609030101010101" pitchFamily="49" charset="-122"/>
              </a:rPr>
              <a:t> </a:t>
            </a:r>
            <a:r>
              <a:rPr lang="zh-CN" altLang="ru-RU" sz="2400" b="1">
                <a:latin typeface="Times New Roman" panose="02020603050405020304" pitchFamily="18" charset="0"/>
                <a:ea typeface="新宋体" panose="02010609030101010101" pitchFamily="49" charset="-122"/>
              </a:rPr>
              <a:t>人工智能</a:t>
            </a:r>
            <a:r>
              <a:rPr lang="zh-CN" altLang="ru-RU" sz="2400">
                <a:latin typeface="Times New Roman" panose="02020603050405020304" pitchFamily="18" charset="0"/>
                <a:ea typeface="新宋体" panose="02010609030101010101" pitchFamily="49" charset="-122"/>
              </a:rPr>
              <a:t>：用人工的方法在机器（计算机）上实现的智能；或者说是人们使机器具有类似于人的智能。</a:t>
            </a:r>
            <a:endParaRPr lang="zh-CN" altLang="ru-RU" sz="2400">
              <a:ea typeface="新宋体" panose="02010609030101010101" pitchFamily="49" charset="-122"/>
            </a:endParaRPr>
          </a:p>
        </p:txBody>
      </p:sp>
      <p:sp>
        <p:nvSpPr>
          <p:cNvPr id="3" name="Rectangle 66">
            <a:extLst>
              <a:ext uri="{FF2B5EF4-FFF2-40B4-BE49-F238E27FC236}">
                <a16:creationId xmlns:a16="http://schemas.microsoft.com/office/drawing/2014/main" id="{755E9C16-1ED4-55AB-372B-3B862E2E3625}"/>
              </a:ext>
            </a:extLst>
          </p:cNvPr>
          <p:cNvSpPr>
            <a:spLocks noChangeArrowheads="1"/>
          </p:cNvSpPr>
          <p:nvPr/>
        </p:nvSpPr>
        <p:spPr bwMode="auto">
          <a:xfrm>
            <a:off x="304800" y="2105819"/>
            <a:ext cx="8458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20000"/>
              </a:spcBef>
              <a:buClr>
                <a:schemeClr val="accent2"/>
              </a:buClr>
              <a:buSzPct val="65000"/>
              <a:buFont typeface="Wingdings" pitchFamily="2" charset="2"/>
              <a:buBlip>
                <a:blip r:embed="rId3"/>
              </a:buBlip>
            </a:pPr>
            <a:r>
              <a:rPr lang="ru-RU" altLang="zh-CN" sz="2400">
                <a:latin typeface="Times New Roman" panose="02020603050405020304" pitchFamily="18" charset="0"/>
                <a:ea typeface="新宋体" panose="02010609030101010101" pitchFamily="49" charset="-122"/>
              </a:rPr>
              <a:t> </a:t>
            </a:r>
            <a:r>
              <a:rPr lang="zh-CN" altLang="ru-RU" sz="2400" b="1">
                <a:latin typeface="Times New Roman" panose="02020603050405020304" pitchFamily="18" charset="0"/>
                <a:ea typeface="新宋体" panose="02010609030101010101" pitchFamily="49" charset="-122"/>
              </a:rPr>
              <a:t>人工智能学科</a:t>
            </a:r>
            <a:r>
              <a:rPr lang="zh-CN" altLang="ru-RU" sz="2400">
                <a:latin typeface="Times New Roman" panose="02020603050405020304" pitchFamily="18" charset="0"/>
                <a:ea typeface="新宋体" panose="02010609030101010101" pitchFamily="49" charset="-122"/>
              </a:rPr>
              <a:t>：一门研究如何构造智能机器（智能计算机）或智能系统，使它能模拟、延伸、扩展人类智能的学科。</a:t>
            </a:r>
          </a:p>
          <a:p>
            <a:pPr algn="just">
              <a:lnSpc>
                <a:spcPct val="120000"/>
              </a:lnSpc>
              <a:spcBef>
                <a:spcPct val="20000"/>
              </a:spcBef>
              <a:buClr>
                <a:schemeClr val="accent2"/>
              </a:buClr>
              <a:buSzPct val="65000"/>
              <a:buFont typeface="Wingdings" pitchFamily="2" charset="2"/>
              <a:buBlip>
                <a:blip r:embed="rId3"/>
              </a:buBlip>
            </a:pPr>
            <a:r>
              <a:rPr lang="zh-CN" altLang="ru-RU" sz="2400" b="1">
                <a:latin typeface="Times New Roman" panose="02020603050405020304" pitchFamily="18" charset="0"/>
                <a:ea typeface="新宋体" panose="02010609030101010101" pitchFamily="49" charset="-122"/>
              </a:rPr>
              <a:t> 图灵测试</a:t>
            </a:r>
            <a:r>
              <a:rPr lang="zh-CN" altLang="ru-RU" sz="2400">
                <a:latin typeface="Times New Roman" panose="02020603050405020304" pitchFamily="18" charset="0"/>
                <a:ea typeface="新宋体" panose="02010609030101010101" pitchFamily="49" charset="-122"/>
              </a:rPr>
              <a:t>：</a:t>
            </a:r>
            <a:r>
              <a:rPr lang="ru-RU" altLang="zh-CN" sz="2400">
                <a:latin typeface="Times New Roman" panose="02020603050405020304" pitchFamily="18" charset="0"/>
                <a:ea typeface="新宋体" panose="02010609030101010101" pitchFamily="49" charset="-122"/>
              </a:rPr>
              <a:t>1950</a:t>
            </a:r>
            <a:r>
              <a:rPr lang="zh-CN" altLang="ru-RU" sz="2400">
                <a:latin typeface="Times New Roman" panose="02020603050405020304" pitchFamily="18" charset="0"/>
                <a:ea typeface="新宋体" panose="02010609030101010101" pitchFamily="49" charset="-122"/>
              </a:rPr>
              <a:t>年图灵发表的</a:t>
            </a:r>
            <a:r>
              <a:rPr lang="ru-RU" altLang="zh-CN" sz="2400">
                <a:latin typeface="Times New Roman" panose="02020603050405020304" pitchFamily="18" charset="0"/>
                <a:ea typeface="新宋体" panose="02010609030101010101" pitchFamily="49" charset="-122"/>
              </a:rPr>
              <a:t>《</a:t>
            </a:r>
            <a:r>
              <a:rPr lang="zh-CN" altLang="ru-RU" sz="2400">
                <a:latin typeface="Times New Roman" panose="02020603050405020304" pitchFamily="18" charset="0"/>
                <a:ea typeface="新宋体" panose="02010609030101010101" pitchFamily="49" charset="-122"/>
              </a:rPr>
              <a:t>计算机与智能</a:t>
            </a:r>
            <a:r>
              <a:rPr lang="ru-RU" altLang="zh-CN" sz="2400">
                <a:latin typeface="Times New Roman" panose="02020603050405020304" pitchFamily="18" charset="0"/>
                <a:ea typeface="新宋体" panose="02010609030101010101" pitchFamily="49" charset="-122"/>
              </a:rPr>
              <a:t>》</a:t>
            </a:r>
            <a:r>
              <a:rPr lang="zh-CN" altLang="ru-RU" sz="2400">
                <a:latin typeface="Times New Roman" panose="02020603050405020304" pitchFamily="18" charset="0"/>
                <a:ea typeface="新宋体" panose="02010609030101010101" pitchFamily="49" charset="-122"/>
              </a:rPr>
              <a:t>中设计了一个测试，用以说明人工智能的概念。</a:t>
            </a:r>
          </a:p>
        </p:txBody>
      </p:sp>
      <p:grpSp>
        <p:nvGrpSpPr>
          <p:cNvPr id="4" name="Group 67">
            <a:extLst>
              <a:ext uri="{FF2B5EF4-FFF2-40B4-BE49-F238E27FC236}">
                <a16:creationId xmlns:a16="http://schemas.microsoft.com/office/drawing/2014/main" id="{B278C43A-5670-0B9A-42AB-AF4258CB98BC}"/>
              </a:ext>
            </a:extLst>
          </p:cNvPr>
          <p:cNvGrpSpPr>
            <a:grpSpLocks/>
          </p:cNvGrpSpPr>
          <p:nvPr/>
        </p:nvGrpSpPr>
        <p:grpSpPr bwMode="auto">
          <a:xfrm>
            <a:off x="1524000" y="4163219"/>
            <a:ext cx="5791200" cy="2568575"/>
            <a:chOff x="672" y="2112"/>
            <a:chExt cx="3696" cy="2012"/>
          </a:xfrm>
        </p:grpSpPr>
        <p:sp>
          <p:nvSpPr>
            <p:cNvPr id="5" name="Rectangle 68">
              <a:extLst>
                <a:ext uri="{FF2B5EF4-FFF2-40B4-BE49-F238E27FC236}">
                  <a16:creationId xmlns:a16="http://schemas.microsoft.com/office/drawing/2014/main" id="{AA5AEFD1-AC7D-DDF8-7879-D54BC5EEFDD0}"/>
                </a:ext>
              </a:extLst>
            </p:cNvPr>
            <p:cNvSpPr>
              <a:spLocks noChangeArrowheads="1"/>
            </p:cNvSpPr>
            <p:nvPr/>
          </p:nvSpPr>
          <p:spPr bwMode="auto">
            <a:xfrm>
              <a:off x="672" y="2160"/>
              <a:ext cx="1488" cy="1344"/>
            </a:xfrm>
            <a:prstGeom prst="rect">
              <a:avLst/>
            </a:prstGeom>
            <a:solidFill>
              <a:srgbClr val="FFFFFF"/>
            </a:solidFill>
            <a:ln w="9525" cap="flat" algn="ctr">
              <a:solidFill>
                <a:srgbClr val="000000"/>
              </a:solidFill>
              <a:prstDash val="solid"/>
              <a:miter lim="800000"/>
              <a:headEnd type="none" w="med" len="med"/>
              <a:tailEnd type="none" w="med" len="med"/>
            </a:ln>
          </p:spPr>
          <p:txBody>
            <a:bodyPr wrap="none"/>
            <a:lstStyle/>
            <a:p>
              <a:endParaRPr lang="zh-CN" altLang="en-US"/>
            </a:p>
          </p:txBody>
        </p:sp>
        <p:graphicFrame>
          <p:nvGraphicFramePr>
            <p:cNvPr id="6" name="Object 69">
              <a:extLst>
                <a:ext uri="{FF2B5EF4-FFF2-40B4-BE49-F238E27FC236}">
                  <a16:creationId xmlns:a16="http://schemas.microsoft.com/office/drawing/2014/main" id="{0B53F699-0FF5-17CC-914A-433CFE2BF967}"/>
                </a:ext>
              </a:extLst>
            </p:cNvPr>
            <p:cNvGraphicFramePr>
              <a:graphicFrameLocks noChangeAspect="1"/>
            </p:cNvGraphicFramePr>
            <p:nvPr/>
          </p:nvGraphicFramePr>
          <p:xfrm>
            <a:off x="864" y="2352"/>
            <a:ext cx="1056" cy="815"/>
          </p:xfrm>
          <a:graphic>
            <a:graphicData uri="http://schemas.openxmlformats.org/presentationml/2006/ole">
              <mc:AlternateContent xmlns:mc="http://schemas.openxmlformats.org/markup-compatibility/2006">
                <mc:Choice xmlns:v="urn:schemas-microsoft-com:vml" Requires="v">
                  <p:oleObj name="SmartDraw" r:id="rId4" imgW="25742900" imgH="19862800" progId="SmartDraw.2">
                    <p:embed/>
                  </p:oleObj>
                </mc:Choice>
                <mc:Fallback>
                  <p:oleObj name="SmartDraw" r:id="rId4" imgW="25742900" imgH="19862800" progId="SmartDraw.2">
                    <p:embed/>
                    <p:pic>
                      <p:nvPicPr>
                        <p:cNvPr id="2117" name="Object 69">
                          <a:extLst>
                            <a:ext uri="{FF2B5EF4-FFF2-40B4-BE49-F238E27FC236}">
                              <a16:creationId xmlns:a16="http://schemas.microsoft.com/office/drawing/2014/main" id="{DE5FC030-FF2F-9567-ABCA-4375DD6FD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2352"/>
                          <a:ext cx="1056" cy="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
          <p:nvSpPr>
            <p:cNvPr id="11" name="Rectangle 70">
              <a:extLst>
                <a:ext uri="{FF2B5EF4-FFF2-40B4-BE49-F238E27FC236}">
                  <a16:creationId xmlns:a16="http://schemas.microsoft.com/office/drawing/2014/main" id="{7B16EBD7-81EF-5D81-6069-4CC989718A7D}"/>
                </a:ext>
              </a:extLst>
            </p:cNvPr>
            <p:cNvSpPr>
              <a:spLocks noChangeArrowheads="1"/>
            </p:cNvSpPr>
            <p:nvPr/>
          </p:nvSpPr>
          <p:spPr bwMode="auto">
            <a:xfrm>
              <a:off x="2880" y="2112"/>
              <a:ext cx="1488" cy="1344"/>
            </a:xfrm>
            <a:prstGeom prst="rect">
              <a:avLst/>
            </a:prstGeom>
            <a:solidFill>
              <a:srgbClr val="FFFFFF"/>
            </a:solidFill>
            <a:ln w="9525" cap="flat" algn="ctr">
              <a:solidFill>
                <a:srgbClr val="000000"/>
              </a:solidFill>
              <a:prstDash val="solid"/>
              <a:miter lim="800000"/>
              <a:headEnd type="none" w="med" len="med"/>
              <a:tailEnd type="none" w="med" len="med"/>
            </a:ln>
          </p:spPr>
          <p:txBody>
            <a:bodyPr wrap="none"/>
            <a:lstStyle/>
            <a:p>
              <a:endParaRPr lang="zh-CN" altLang="en-US"/>
            </a:p>
          </p:txBody>
        </p:sp>
        <p:pic>
          <p:nvPicPr>
            <p:cNvPr id="12" name="Picture 71">
              <a:extLst>
                <a:ext uri="{FF2B5EF4-FFF2-40B4-BE49-F238E27FC236}">
                  <a16:creationId xmlns:a16="http://schemas.microsoft.com/office/drawing/2014/main" id="{45A536FD-0970-70BD-4FCD-AE363BD0010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256"/>
              <a:ext cx="1037" cy="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72">
              <a:extLst>
                <a:ext uri="{FF2B5EF4-FFF2-40B4-BE49-F238E27FC236}">
                  <a16:creationId xmlns:a16="http://schemas.microsoft.com/office/drawing/2014/main" id="{3B5C5FEA-296C-6F11-C545-EDDF37CD63F7}"/>
                </a:ext>
              </a:extLst>
            </p:cNvPr>
            <p:cNvSpPr>
              <a:spLocks noChangeArrowheads="1" noChangeShapeType="1"/>
            </p:cNvSpPr>
            <p:nvPr/>
          </p:nvSpPr>
          <p:spPr bwMode="auto">
            <a:xfrm rot="5400000" flipH="1" flipV="1">
              <a:off x="2496" y="2376"/>
              <a:ext cx="48" cy="2208"/>
            </a:xfrm>
            <a:prstGeom prst="bentConnector3">
              <a:avLst>
                <a:gd name="adj1" fmla="val -300000"/>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Rectangle 73">
              <a:extLst>
                <a:ext uri="{FF2B5EF4-FFF2-40B4-BE49-F238E27FC236}">
                  <a16:creationId xmlns:a16="http://schemas.microsoft.com/office/drawing/2014/main" id="{D2A54D31-FC2C-5C62-616B-DE68A4A1192A}"/>
                </a:ext>
              </a:extLst>
            </p:cNvPr>
            <p:cNvSpPr>
              <a:spLocks noChangeArrowheads="1"/>
            </p:cNvSpPr>
            <p:nvPr/>
          </p:nvSpPr>
          <p:spPr bwMode="auto">
            <a:xfrm>
              <a:off x="912" y="3696"/>
              <a:ext cx="818"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ru-RU" sz="2600">
                  <a:ea typeface="新宋体" panose="02010609030101010101" pitchFamily="49" charset="-122"/>
                </a:rPr>
                <a:t>智者</a:t>
              </a:r>
            </a:p>
          </p:txBody>
        </p:sp>
        <p:sp>
          <p:nvSpPr>
            <p:cNvPr id="15" name="Rectangle 74">
              <a:extLst>
                <a:ext uri="{FF2B5EF4-FFF2-40B4-BE49-F238E27FC236}">
                  <a16:creationId xmlns:a16="http://schemas.microsoft.com/office/drawing/2014/main" id="{B431334B-1894-DD91-0918-AF6739677E32}"/>
                </a:ext>
              </a:extLst>
            </p:cNvPr>
            <p:cNvSpPr>
              <a:spLocks noChangeArrowheads="1"/>
            </p:cNvSpPr>
            <p:nvPr/>
          </p:nvSpPr>
          <p:spPr bwMode="auto">
            <a:xfrm>
              <a:off x="3216" y="3741"/>
              <a:ext cx="818"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ru-RU" sz="2600">
                  <a:ea typeface="新宋体" panose="02010609030101010101" pitchFamily="49" charset="-122"/>
                </a:rPr>
                <a:t>询问者</a:t>
              </a:r>
            </a:p>
          </p:txBody>
        </p:sp>
      </p:grpSp>
    </p:spTree>
    <p:extLst>
      <p:ext uri="{BB962C8B-B14F-4D97-AF65-F5344CB8AC3E}">
        <p14:creationId xmlns:p14="http://schemas.microsoft.com/office/powerpoint/2010/main" val="61381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childTnLst>
                                    <p:set>
                                      <p:cBhvr additive="base">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childTnLst>
                                    <p:set>
                                      <p:cBhvr additive="base">
                                        <p:cTn id="12" dur="1" fill="hold">
                                          <p:stCondLst>
                                            <p:cond delay="0"/>
                                          </p:stCondLst>
                                        </p:cTn>
                                        <p:tgtEl>
                                          <p:spTgt spid="4"/>
                                        </p:tgtEl>
                                        <p:attrNameLst>
                                          <p:attrName>style.visibility</p:attrName>
                                        </p:attrNameLst>
                                      </p:cBhvr>
                                      <p:to>
                                        <p:strVal val="visible"/>
                                      </p:to>
                                    </p:set>
                                    <p:animEffect transition="in" filter="blinds(horizontal)">
                                      <p:cBhvr additive="base">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rgbClr val="FF0000"/>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accent2"/>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22791</TotalTime>
  <Words>3227</Words>
  <Application>Microsoft Macintosh PowerPoint</Application>
  <PresentationFormat>自定义</PresentationFormat>
  <Paragraphs>364</Paragraphs>
  <Slides>35</Slides>
  <Notes>17</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35</vt:i4>
      </vt:variant>
    </vt:vector>
  </HeadingPairs>
  <TitlesOfParts>
    <vt:vector size="53" baseType="lpstr">
      <vt:lpstr>FangSong</vt:lpstr>
      <vt:lpstr>SimHei</vt:lpstr>
      <vt:lpstr>SimHei</vt:lpstr>
      <vt:lpstr>宋体</vt:lpstr>
      <vt:lpstr>Microsoft YaHei</vt:lpstr>
      <vt:lpstr>Microsoft YaHei</vt:lpstr>
      <vt:lpstr>ZapfDingbatsITC</vt:lpstr>
      <vt:lpstr>Arial</vt:lpstr>
      <vt:lpstr>Bell MT</vt:lpstr>
      <vt:lpstr>Calibri</vt:lpstr>
      <vt:lpstr>Calibri Light</vt:lpstr>
      <vt:lpstr>Optima Bold</vt:lpstr>
      <vt:lpstr>Times New Roman</vt:lpstr>
      <vt:lpstr>Verdana</vt:lpstr>
      <vt:lpstr>Wingdings</vt:lpstr>
      <vt:lpstr>自定义设计方案</vt:lpstr>
      <vt:lpstr>Office 主题</vt:lpstr>
      <vt:lpstr>SmartDraw</vt:lpstr>
      <vt:lpstr>PowerPoint 演示文稿</vt:lpstr>
      <vt:lpstr>第一讲 绪论</vt:lpstr>
      <vt:lpstr>计算机科学的发展</vt:lpstr>
      <vt:lpstr>PowerPoint 演示文稿</vt:lpstr>
      <vt:lpstr>计算机科学的发展</vt:lpstr>
      <vt:lpstr>计算机科学的发展</vt:lpstr>
      <vt:lpstr>硬件-数据-计算的回旋式发展历程</vt:lpstr>
      <vt:lpstr>智能的概念</vt:lpstr>
      <vt:lpstr>人工智能的探索</vt:lpstr>
      <vt:lpstr>人工智能的发展</vt:lpstr>
      <vt:lpstr>人工智能的发展</vt:lpstr>
      <vt:lpstr>人工智能的发展</vt:lpstr>
      <vt:lpstr>人工智能的发展</vt:lpstr>
      <vt:lpstr>人工智能的发展</vt:lpstr>
      <vt:lpstr>第一讲 绪论</vt:lpstr>
      <vt:lpstr>人工智能的范畴</vt:lpstr>
      <vt:lpstr>人工智能的范畴</vt:lpstr>
      <vt:lpstr>人工智能的范畴</vt:lpstr>
      <vt:lpstr>人工智能的范畴</vt:lpstr>
      <vt:lpstr>人工智能的三大流派</vt:lpstr>
      <vt:lpstr>国家发展战略需求</vt:lpstr>
      <vt:lpstr>国家发展战略需求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第一讲 绪论</vt:lpstr>
      <vt:lpstr>课程设置</vt:lpstr>
      <vt:lpstr>课程评价</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Pangchi</dc:creator>
  <cp:lastModifiedBy>Microsoft Office User</cp:lastModifiedBy>
  <cp:revision>2129</cp:revision>
  <dcterms:created xsi:type="dcterms:W3CDTF">2018-10-18T08:55:00Z</dcterms:created>
  <dcterms:modified xsi:type="dcterms:W3CDTF">2023-02-13T11:57:39Z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